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61" r:id="rId4"/>
    <p:sldId id="257" r:id="rId5"/>
    <p:sldId id="262" r:id="rId6"/>
    <p:sldId id="258" r:id="rId7"/>
    <p:sldId id="263" r:id="rId8"/>
    <p:sldId id="259" r:id="rId9"/>
    <p:sldId id="265" r:id="rId10"/>
    <p:sldId id="264" r:id="rId11"/>
    <p:sldId id="266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93131"/>
    <a:srgbClr val="ECC486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25" autoAdjust="0"/>
    <p:restoredTop sz="94660"/>
  </p:normalViewPr>
  <p:slideViewPr>
    <p:cSldViewPr snapToGrid="0" showGuides="1">
      <p:cViewPr varScale="1">
        <p:scale>
          <a:sx n="61" d="100"/>
          <a:sy n="61" d="100"/>
        </p:scale>
        <p:origin x="620" y="48"/>
      </p:cViewPr>
      <p:guideLst>
        <p:guide orient="horz" pos="2137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>
        <c:manualLayout>
          <c:xMode val="edge"/>
          <c:yMode val="edge"/>
          <c:x val="0.44445713634850947"/>
          <c:y val="6.1877536595863751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>
        <c:manualLayout>
          <c:layoutTarget val="inner"/>
          <c:xMode val="edge"/>
          <c:yMode val="edge"/>
          <c:x val="6.8312935837389246E-2"/>
          <c:y val="0.14282462651126132"/>
          <c:w val="0.91650387578869441"/>
          <c:h val="0.78110423799226969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rgbClr val="ECC48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C0E-4A2C-8227-7EEB887DCA0E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rgbClr val="D9313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C0E-4A2C-8227-7EEB887DCA0E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overlap val="-25"/>
        <c:axId val="226286752"/>
        <c:axId val="220705792"/>
      </c:barChart>
      <c:catAx>
        <c:axId val="22628675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220705792"/>
        <c:crosses val="autoZero"/>
        <c:auto val="1"/>
        <c:lblAlgn val="ctr"/>
        <c:lblOffset val="100"/>
        <c:noMultiLvlLbl val="0"/>
      </c:catAx>
      <c:valAx>
        <c:axId val="2207057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2628675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42450129692903987"/>
          <c:y val="0.92456229147823588"/>
          <c:w val="0.14823682643757188"/>
          <c:h val="5.3703097749636525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1E3364D9-1C68-4A16-A234-93A1711339F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D002AFFE-B0CA-49D0-91A3-BE19EBF28C6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019504" y="2422525"/>
            <a:ext cx="5623034" cy="1006475"/>
          </a:xfrm>
        </p:spPr>
        <p:txBody>
          <a:bodyPr anchor="b"/>
          <a:lstStyle>
            <a:lvl1pPr algn="l">
              <a:defRPr sz="6000">
                <a:solidFill>
                  <a:srgbClr val="ECC486"/>
                </a:solidFill>
                <a:latin typeface="方正小标宋简体" panose="03000509000000000000" pitchFamily="65" charset="-122"/>
                <a:ea typeface="方正小标宋简体" panose="03000509000000000000" pitchFamily="65" charset="-122"/>
              </a:defRPr>
            </a:lvl1pPr>
          </a:lstStyle>
          <a:p>
            <a:r>
              <a:rPr lang="zh-CN" altLang="en-US" dirty="0"/>
              <a:t>党政风</a:t>
            </a:r>
            <a:r>
              <a:rPr lang="en-US" altLang="zh-CN" dirty="0"/>
              <a:t>PPT</a:t>
            </a:r>
            <a:r>
              <a:rPr lang="zh-CN" altLang="en-US" dirty="0"/>
              <a:t>母版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6F9B8C1-B92E-4AAE-9F59-0A6531B4090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019504" y="3521076"/>
            <a:ext cx="5623034" cy="365125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18DECB-A4BC-4D40-B558-A1C3A2370A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7A3FE-1779-4931-ABB6-275D40FC1457}" type="datetimeFigureOut">
              <a:rPr lang="zh-CN" altLang="en-US" smtClean="0"/>
              <a:t>2020/11/27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F5AE30A-66F4-453C-88CB-EE8E894AF9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F334D1E-DA4A-460B-8ECE-48E66C99D8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B8E26-A4E4-42A6-AA59-D5E3DE2431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76759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7C8528-FFC3-4492-B105-5F22B1E85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A9E6471-C5E4-4A0C-823F-2C84B201FA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F8239A8-143B-42D2-B4CB-B753409001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7A3FE-1779-4931-ABB6-275D40FC1457}" type="datetimeFigureOut">
              <a:rPr lang="zh-CN" altLang="en-US" smtClean="0"/>
              <a:t>2020/11/27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C6F48BA-C652-473A-8162-F11C88A7B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2658BC3-ABC8-4E70-B5CD-165AAE77C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B8E26-A4E4-42A6-AA59-D5E3DE2431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38680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5C94BAA9-C385-4A5E-AE7A-A0CFFB18AC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C90A0E7-C5BB-4B25-95AB-E48F46109C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39BB03A-45B6-4467-9E9F-50C6311BEF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7A3FE-1779-4931-ABB6-275D40FC1457}" type="datetimeFigureOut">
              <a:rPr lang="zh-CN" altLang="en-US" smtClean="0"/>
              <a:t>2020/11/27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F5275BF-7FDB-4A88-8872-43FA4EDA5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492BF98-6403-43F0-93DC-F5029F790D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B8E26-A4E4-42A6-AA59-D5E3DE2431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45961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B844DFE-9479-4A00-A199-95362ECAF5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C45F35B-2EB7-4744-9845-B6376FB31F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7A3FE-1779-4931-ABB6-275D40FC1457}" type="datetimeFigureOut">
              <a:rPr lang="zh-CN" altLang="en-US" smtClean="0"/>
              <a:t>2020/11/27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3C3D3DB-CE28-43E6-A2E9-553F32F80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BE1E643-F7A6-4591-8CD0-A581ACCDF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B8E26-A4E4-42A6-AA59-D5E3DE2431B1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6D96D5D-BB43-445F-9B2D-C2605C3057F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7250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CE6B52C-C9A0-4D14-9FF4-1A8AF8CEE6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7A3FE-1779-4931-ABB6-275D40FC1457}" type="datetimeFigureOut">
              <a:rPr lang="zh-CN" altLang="en-US" smtClean="0"/>
              <a:t>2020/11/27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CA944D5-5A35-4465-AD36-49B98A9A22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5463D19-C6B0-4EEE-8057-AAD9B311DD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B8E26-A4E4-42A6-AA59-D5E3DE2431B1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D56EDEC4-0BF0-45BE-8EEC-52171D4AC84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2359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2B4BFD-D503-422E-9AE5-4DA185C97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2204" y="523081"/>
            <a:ext cx="10361596" cy="779463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A321E7D-96E0-4C49-BF7A-6E96FCB239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2204" y="1450239"/>
            <a:ext cx="10361596" cy="4351338"/>
          </a:xfrm>
        </p:spPr>
        <p:txBody>
          <a:bodyPr/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1AF7C34-BF72-44AD-BD94-5E67E6346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7A3FE-1779-4931-ABB6-275D40FC1457}" type="datetimeFigureOut">
              <a:rPr lang="zh-CN" altLang="en-US" smtClean="0"/>
              <a:t>2020/11/27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730ADA3-5C97-4CC0-BEA0-6E26F988F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4CCC1D6-F2A6-42E2-9CBE-4892E0FF4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B8E26-A4E4-42A6-AA59-D5E3DE2431B1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: 圆角 6">
            <a:extLst>
              <a:ext uri="{FF2B5EF4-FFF2-40B4-BE49-F238E27FC236}">
                <a16:creationId xmlns:a16="http://schemas.microsoft.com/office/drawing/2014/main" id="{6B26815C-BE4E-40F6-8C9D-86D2A6E418A8}"/>
              </a:ext>
            </a:extLst>
          </p:cNvPr>
          <p:cNvSpPr/>
          <p:nvPr userDrawn="1"/>
        </p:nvSpPr>
        <p:spPr>
          <a:xfrm>
            <a:off x="3454400" y="495700"/>
            <a:ext cx="127000" cy="834223"/>
          </a:xfrm>
          <a:prstGeom prst="roundRect">
            <a:avLst>
              <a:gd name="adj" fmla="val 50000"/>
            </a:avLst>
          </a:prstGeom>
          <a:solidFill>
            <a:srgbClr val="D931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9282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1.85185E-6 L -0.21588 -1.85185E-6 " pathEditMode="relative" rAng="0" ptsTypes="AA">
                                      <p:cBhvr>
                                        <p:cTn id="6" dur="11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534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10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5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2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3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4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  <p:tmpl lvl="5">
            <p:tnLst>
              <p:par>
                <p:cTn presetID="10" presetClass="entr" presetSubtype="0" fill="hold" nodeType="withEffect">
                  <p:stCondLst>
                    <p:cond delay="8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7" grpId="0" animBg="1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738FB9-26E9-438B-B246-AB9BB5620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511965E-5627-47A5-ADEE-CC52BF33B4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0746FF3-BA4E-46CF-9175-A62E96BF01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7A3FE-1779-4931-ABB6-275D40FC1457}" type="datetimeFigureOut">
              <a:rPr lang="zh-CN" altLang="en-US" smtClean="0"/>
              <a:t>2020/11/27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8CC48DC-CAB5-42E6-AD6A-61DAF7C9DA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DCCF055-44BB-4A78-9F19-404DFD45A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B8E26-A4E4-42A6-AA59-D5E3DE2431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42361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3C83C7F-A516-4049-BF3F-BEC1B009F8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7C5B530-AC3D-4D21-9A05-BCC9E4D91F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C2A5647-8E33-4AF3-8917-6E639132A8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D73D5F4-3DDD-4913-9713-099713F38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7A3FE-1779-4931-ABB6-275D40FC1457}" type="datetimeFigureOut">
              <a:rPr lang="zh-CN" altLang="en-US" smtClean="0"/>
              <a:t>2020/11/27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29EF242-6EBB-4A8F-9643-A25DAEEA93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08A0E36-CDCC-4F13-9DEC-BA0B878A96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B8E26-A4E4-42A6-AA59-D5E3DE2431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78015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DB296DF-251F-4611-9616-21455582E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6FCA28A-7ADF-455B-839C-8AD377BF72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2DBF795-66CB-4F23-B70E-9E02958B39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2866A6D-EE97-4747-9FBA-3E3605589D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3D7EE10-0599-435B-80EF-D304A3487D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7321E28-B047-4645-BB4F-E48528117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7A3FE-1779-4931-ABB6-275D40FC1457}" type="datetimeFigureOut">
              <a:rPr lang="zh-CN" altLang="en-US" smtClean="0"/>
              <a:t>2020/11/27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113FDAF-7EA9-4D47-A37D-0A17D9269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04B65FE9-430A-478A-8035-7648F5E6D6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B8E26-A4E4-42A6-AA59-D5E3DE2431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80938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81946E4-2D4B-49CE-B7FF-260FFAFCDF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B7C3B0B6-3E48-425C-A771-0355E8866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7A3FE-1779-4931-ABB6-275D40FC1457}" type="datetimeFigureOut">
              <a:rPr lang="zh-CN" altLang="en-US" smtClean="0"/>
              <a:t>2020/11/27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CEFB597-8F25-41C5-AD82-46F14C3538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2F1A927D-35FC-40BB-BA17-3E5B9A4D8E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B8E26-A4E4-42A6-AA59-D5E3DE2431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5178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4FE575C-94C0-4474-A5E7-4E7280F9A3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7A3FE-1779-4931-ABB6-275D40FC1457}" type="datetimeFigureOut">
              <a:rPr lang="zh-CN" altLang="en-US" smtClean="0"/>
              <a:t>2020/11/27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9BFDF41-B359-488B-A4AF-87DBF20F0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8A2AE40-D42A-4B34-B9C7-B1A07C9D7E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B8E26-A4E4-42A6-AA59-D5E3DE2431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39463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27EAD9-0C6D-470F-A429-DC9F5D2B47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123C424-A825-4664-B284-3F188D970D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92DB7BA-3796-4F9A-950F-55344F3F22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B6272F8-B1E6-42E9-95C4-736C215275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7A3FE-1779-4931-ABB6-275D40FC1457}" type="datetimeFigureOut">
              <a:rPr lang="zh-CN" altLang="en-US" smtClean="0"/>
              <a:t>2020/11/27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B3F3D0F-960E-44EE-84CB-7F1D584CEF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174B1C7-29AC-4D0E-ABB9-FCEB25214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B8E26-A4E4-42A6-AA59-D5E3DE2431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74833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E247EE-3FD9-4B55-BD01-485D803A1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5E4F469-AB5C-4ED5-9B58-01AD47C310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3AEA071-6D89-4671-B629-AD70BB8BED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210952C-4EBD-4050-855A-8CB8BB2BF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F7A3FE-1779-4931-ABB6-275D40FC1457}" type="datetimeFigureOut">
              <a:rPr lang="zh-CN" altLang="en-US" smtClean="0"/>
              <a:t>2020/11/27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10B68E5-3B3E-4D93-928D-10594D91FB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9544FE4-C4EB-4FF3-9FFB-176E1D20A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5B8E26-A4E4-42A6-AA59-D5E3DE2431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06844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>
            <a:extLst>
              <a:ext uri="{FF2B5EF4-FFF2-40B4-BE49-F238E27FC236}">
                <a16:creationId xmlns:a16="http://schemas.microsoft.com/office/drawing/2014/main" id="{24A1EC60-E44C-493C-B229-80C17D6C59E0}"/>
              </a:ext>
            </a:extLst>
          </p:cNvPr>
          <p:cNvPicPr>
            <a:picLocks noChangeAspect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FCD2289-0C13-47B5-8242-BE10AC6FAE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23081"/>
            <a:ext cx="10515600" cy="7794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12373C0-2F25-4094-8658-69ED447269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50239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48CD9A5-B51B-4512-AB6C-5498154035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F7A3FE-1779-4931-ABB6-275D40FC1457}" type="datetimeFigureOut">
              <a:rPr lang="zh-CN" altLang="en-US" smtClean="0"/>
              <a:t>2020/11/27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B194FBB-F3BA-422B-A73C-590DE168E1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920F62A-400A-44D6-8DC2-BA269479CB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85B8E26-A4E4-42A6-AA59-D5E3DE2431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7414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方正小标宋简体" panose="03000509000000000000" pitchFamily="65" charset="-122"/>
          <a:ea typeface="方正小标宋简体" panose="03000509000000000000" pitchFamily="65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AA769A-A2AC-4D33-BB88-FACF08F661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8484" y="2249271"/>
            <a:ext cx="6148550" cy="1006475"/>
          </a:xfrm>
        </p:spPr>
        <p:txBody>
          <a:bodyPr>
            <a:normAutofit fontScale="90000"/>
          </a:bodyPr>
          <a:lstStyle/>
          <a:p>
            <a:r>
              <a:rPr lang="zh-CN" altLang="en-US" dirty="0"/>
              <a:t>飞马踏红 </a:t>
            </a:r>
            <a:r>
              <a:rPr lang="en-US" altLang="zh-CN" dirty="0"/>
              <a:t>PPT</a:t>
            </a:r>
            <a:r>
              <a:rPr lang="zh-CN" altLang="en-US" dirty="0"/>
              <a:t>模板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774C9F3-B572-4AD4-BA24-DBF485DDB83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19504" y="3247026"/>
            <a:ext cx="5623034" cy="462345"/>
          </a:xfrm>
        </p:spPr>
        <p:txBody>
          <a:bodyPr>
            <a:normAutofit lnSpcReduction="10000"/>
          </a:bodyPr>
          <a:lstStyle/>
          <a:p>
            <a:r>
              <a:rPr lang="zh-CN" altLang="en-US" sz="2800" dirty="0"/>
              <a:t>单击此处编辑副标题</a:t>
            </a:r>
          </a:p>
        </p:txBody>
      </p:sp>
      <p:sp>
        <p:nvSpPr>
          <p:cNvPr id="5" name="矩形: 圆角 4">
            <a:extLst>
              <a:ext uri="{FF2B5EF4-FFF2-40B4-BE49-F238E27FC236}">
                <a16:creationId xmlns:a16="http://schemas.microsoft.com/office/drawing/2014/main" id="{A3307AB7-0272-4662-8D3C-8C890609D6CE}"/>
              </a:ext>
            </a:extLst>
          </p:cNvPr>
          <p:cNvSpPr/>
          <p:nvPr/>
        </p:nvSpPr>
        <p:spPr>
          <a:xfrm>
            <a:off x="1076484" y="4253501"/>
            <a:ext cx="2743199" cy="462345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1EA6728F-DE92-46C6-8B10-7FE6E9396B6B}"/>
              </a:ext>
            </a:extLst>
          </p:cNvPr>
          <p:cNvSpPr txBox="1"/>
          <p:nvPr/>
        </p:nvSpPr>
        <p:spPr>
          <a:xfrm>
            <a:off x="1124609" y="4300007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答辩人：小薇</a:t>
            </a:r>
          </a:p>
        </p:txBody>
      </p:sp>
    </p:spTree>
    <p:extLst>
      <p:ext uri="{BB962C8B-B14F-4D97-AF65-F5344CB8AC3E}">
        <p14:creationId xmlns:p14="http://schemas.microsoft.com/office/powerpoint/2010/main" val="16670118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A534D41-7685-4098-A7BB-556503FD39E4}"/>
              </a:ext>
            </a:extLst>
          </p:cNvPr>
          <p:cNvSpPr txBox="1"/>
          <p:nvPr/>
        </p:nvSpPr>
        <p:spPr>
          <a:xfrm>
            <a:off x="4157006" y="1799967"/>
            <a:ext cx="387798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7200" dirty="0">
                <a:solidFill>
                  <a:srgbClr val="D93131"/>
                </a:solidFill>
                <a:latin typeface="方正小标宋简体" panose="03000509000000000000" pitchFamily="65" charset="-122"/>
                <a:ea typeface="方正小标宋简体" panose="03000509000000000000" pitchFamily="65" charset="-122"/>
              </a:rPr>
              <a:t>谢谢观看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983AA14-DBE2-49E8-AF82-D322A1B3F324}"/>
              </a:ext>
            </a:extLst>
          </p:cNvPr>
          <p:cNvSpPr txBox="1"/>
          <p:nvPr/>
        </p:nvSpPr>
        <p:spPr>
          <a:xfrm>
            <a:off x="4972968" y="3000296"/>
            <a:ext cx="22460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</a:t>
            </a:r>
            <a:r>
              <a:rPr lang="en-US" altLang="zh-CN" dirty="0">
                <a:solidFill>
                  <a:schemeClr val="bg1"/>
                </a:solidFill>
              </a:rPr>
              <a:t> 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29311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4D9518-93C1-4E83-B7A8-D606F22130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8133" y="340985"/>
            <a:ext cx="10515600" cy="1004463"/>
          </a:xfrm>
        </p:spPr>
        <p:txBody>
          <a:bodyPr>
            <a:normAutofit/>
          </a:bodyPr>
          <a:lstStyle/>
          <a:p>
            <a:r>
              <a:rPr lang="zh-CN" altLang="en-US" sz="5400" dirty="0"/>
              <a:t>模板说明</a:t>
            </a:r>
            <a:r>
              <a:rPr lang="en-US" altLang="zh-CN" sz="2400" dirty="0"/>
              <a:t>INSTRUCTION</a:t>
            </a:r>
            <a:endParaRPr lang="zh-CN" altLang="en-US" sz="5400" dirty="0"/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DEC7B502-BB38-4A9A-9490-0CE3D1D69CC0}"/>
              </a:ext>
            </a:extLst>
          </p:cNvPr>
          <p:cNvSpPr txBox="1">
            <a:spLocks/>
          </p:cNvSpPr>
          <p:nvPr/>
        </p:nvSpPr>
        <p:spPr>
          <a:xfrm>
            <a:off x="972683" y="1469292"/>
            <a:ext cx="8307705" cy="48482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主题色彩 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lt"/>
                <a:sym typeface="+mn-ea"/>
              </a:rPr>
              <a:t>THEME  COLORS</a:t>
            </a:r>
            <a:endParaRPr lang="en-US" alt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主题字体 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THEME FONTS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>
                <a:solidFill>
                  <a:schemeClr val="tx1">
                    <a:lumMod val="50000"/>
                    <a:lumOff val="50000"/>
                  </a:schemeClr>
                </a:solidFill>
                <a:sym typeface="+mn-ea"/>
              </a:rPr>
              <a:t>   </a:t>
            </a:r>
            <a:r>
              <a:rPr lang="zh-CN" altLang="en-US" sz="1800" dirty="0">
                <a:solidFill>
                  <a:schemeClr val="tx1">
                    <a:lumMod val="50000"/>
                    <a:lumOff val="50000"/>
                  </a:schemeClr>
                </a:solidFill>
                <a:sym typeface="+mn-ea"/>
              </a:rPr>
              <a:t>中文字体</a:t>
            </a:r>
            <a:r>
              <a:rPr lang="en-US" altLang="zh-CN" sz="1800" dirty="0">
                <a:solidFill>
                  <a:schemeClr val="tx1">
                    <a:lumMod val="50000"/>
                    <a:lumOff val="50000"/>
                  </a:schemeClr>
                </a:solidFill>
                <a:sym typeface="+mn-ea"/>
              </a:rPr>
              <a:t>:</a:t>
            </a:r>
            <a:r>
              <a:rPr lang="zh-CN" altLang="en-US" sz="1800" dirty="0">
                <a:solidFill>
                  <a:schemeClr val="tx1">
                    <a:lumMod val="50000"/>
                    <a:lumOff val="50000"/>
                  </a:schemeClr>
                </a:solidFill>
                <a:sym typeface="+mn-ea"/>
              </a:rPr>
              <a:t>方正小标宋简体 微软雅黑</a:t>
            </a:r>
            <a:endParaRPr lang="en-US" altLang="zh-CN" sz="1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sz="1800" dirty="0">
                <a:solidFill>
                  <a:schemeClr val="tx1">
                    <a:lumMod val="50000"/>
                    <a:lumOff val="50000"/>
                  </a:schemeClr>
                </a:solidFill>
                <a:sym typeface="+mn-ea"/>
              </a:rPr>
              <a:t>   </a:t>
            </a:r>
            <a:r>
              <a:rPr lang="zh-CN" altLang="en-US" sz="1800" dirty="0">
                <a:solidFill>
                  <a:schemeClr val="tx1">
                    <a:lumMod val="50000"/>
                    <a:lumOff val="50000"/>
                  </a:schemeClr>
                </a:solidFill>
                <a:sym typeface="+mn-ea"/>
              </a:rPr>
              <a:t>英文字体：</a:t>
            </a:r>
            <a:r>
              <a:rPr lang="en-US" altLang="zh-CN" sz="1800" dirty="0">
                <a:solidFill>
                  <a:schemeClr val="tx1">
                    <a:lumMod val="50000"/>
                    <a:lumOff val="50000"/>
                  </a:schemeClr>
                </a:solidFill>
                <a:sym typeface="+mn-ea"/>
              </a:rPr>
              <a:t>Arial  </a:t>
            </a:r>
          </a:p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设计 </a:t>
            </a:r>
            <a:r>
              <a:rPr lang="en-US" altLang="zh-CN" sz="2400"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DESIGNER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zh-CN" sz="1800" dirty="0">
                <a:solidFill>
                  <a:schemeClr val="bg1">
                    <a:lumMod val="75000"/>
                  </a:schemeClr>
                </a:solidFill>
              </a:rPr>
              <a:t>   </a:t>
            </a:r>
            <a:r>
              <a:rPr lang="zh-CN" altLang="en-US" sz="1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武汉理工大学 陈振鹏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zh-CN" altLang="en-US" sz="2400" b="1" dirty="0">
              <a:solidFill>
                <a:schemeClr val="bg1"/>
              </a:solidFill>
            </a:endParaRPr>
          </a:p>
          <a:p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8178EE3A-AC60-4ABE-8F84-7D4B45E6D671}"/>
              </a:ext>
            </a:extLst>
          </p:cNvPr>
          <p:cNvSpPr/>
          <p:nvPr/>
        </p:nvSpPr>
        <p:spPr>
          <a:xfrm>
            <a:off x="2412863" y="2041427"/>
            <a:ext cx="711200" cy="711200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35A16F24-2055-4BC7-97E8-2474FE932324}"/>
              </a:ext>
            </a:extLst>
          </p:cNvPr>
          <p:cNvSpPr/>
          <p:nvPr/>
        </p:nvSpPr>
        <p:spPr>
          <a:xfrm>
            <a:off x="1398133" y="2041427"/>
            <a:ext cx="711200" cy="711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F7E44752-1D87-41D2-8806-A9ADBB1A9481}"/>
              </a:ext>
            </a:extLst>
          </p:cNvPr>
          <p:cNvCxnSpPr/>
          <p:nvPr/>
        </p:nvCxnSpPr>
        <p:spPr>
          <a:xfrm>
            <a:off x="3755770" y="2041427"/>
            <a:ext cx="0" cy="723900"/>
          </a:xfrm>
          <a:prstGeom prst="line">
            <a:avLst/>
          </a:prstGeom>
          <a:ln>
            <a:solidFill>
              <a:srgbClr val="D9313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A57A7A47-2A24-40A2-BC27-6F3996F13BA3}"/>
              </a:ext>
            </a:extLst>
          </p:cNvPr>
          <p:cNvSpPr txBox="1"/>
          <p:nvPr/>
        </p:nvSpPr>
        <p:spPr>
          <a:xfrm>
            <a:off x="1227042" y="2898042"/>
            <a:ext cx="21614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文字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/</a:t>
            </a:r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背景 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Text/Bac</a:t>
            </a:r>
            <a:r>
              <a:rPr lang="en-US" altLang="zh-CN" sz="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zh-CN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kground</a:t>
            </a:r>
            <a:endParaRPr lang="en-US" altLang="zh-CN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78611D0-20F7-49DA-BD4B-6CDAAFBF4AD3}"/>
              </a:ext>
            </a:extLst>
          </p:cNvPr>
          <p:cNvSpPr txBox="1"/>
          <p:nvPr/>
        </p:nvSpPr>
        <p:spPr>
          <a:xfrm>
            <a:off x="3813935" y="2894064"/>
            <a:ext cx="287662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填充色 </a:t>
            </a:r>
            <a:r>
              <a: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Acc</a:t>
            </a:r>
            <a:r>
              <a:rPr lang="en-US" altLang="zh-CN" sz="1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altLang="zh-CN" sz="1200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ents</a:t>
            </a:r>
            <a:endParaRPr lang="en-US" altLang="zh-CN" sz="1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F0FCFF5-4AA9-42E0-AA86-7A1847C671A6}"/>
              </a:ext>
            </a:extLst>
          </p:cNvPr>
          <p:cNvSpPr txBox="1"/>
          <p:nvPr/>
        </p:nvSpPr>
        <p:spPr>
          <a:xfrm>
            <a:off x="992204" y="5682096"/>
            <a:ext cx="6923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>
                <a:solidFill>
                  <a:srgbClr val="FF0000"/>
                </a:solidFill>
              </a:rPr>
              <a:t>注：本套</a:t>
            </a:r>
            <a:r>
              <a:rPr lang="en-US" altLang="zh-CN" sz="1400" dirty="0">
                <a:solidFill>
                  <a:srgbClr val="FF0000"/>
                </a:solidFill>
              </a:rPr>
              <a:t>PPT</a:t>
            </a:r>
            <a:r>
              <a:rPr lang="zh-CN" altLang="en-US" sz="1400" dirty="0">
                <a:solidFill>
                  <a:srgbClr val="FF0000"/>
                </a:solidFill>
              </a:rPr>
              <a:t>模板仅供个人非商业使用，未经授权，禁止一切形式的商业或盈利行为。</a:t>
            </a: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266E58A-206C-4382-BEFF-A8798A7F3BBF}"/>
              </a:ext>
            </a:extLst>
          </p:cNvPr>
          <p:cNvSpPr txBox="1"/>
          <p:nvPr/>
        </p:nvSpPr>
        <p:spPr>
          <a:xfrm>
            <a:off x="7601163" y="1749372"/>
            <a:ext cx="3565299" cy="1550617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  <a:extLst>
            <a:ext uri="{909E8E84-426E-40DD-AFC4-6F175D3DCCD1}">
              <a14:hiddenFill xmlns:a14="http://schemas.microsoft.com/office/drawing/2010/main">
                <a:solidFill>
                  <a:srgbClr val="FF0000"/>
                </a:solidFill>
              </a14:hiddenFill>
            </a:ext>
          </a:extLst>
        </p:spPr>
        <p:txBody>
          <a:bodyPr wrap="square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600" b="1"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Note:</a:t>
            </a:r>
            <a:endParaRPr lang="en-US" altLang="zh-CN" sz="16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2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本页为主题使用说明页，使用时请删除本页内容。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>
              <a:lnSpc>
                <a:spcPct val="120000"/>
              </a:lnSpc>
            </a:pP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This is a 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instruction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 for theme, please delete this slide before </a:t>
            </a:r>
            <a:r>
              <a:rPr lang="en-US" altLang="zh-CN" sz="1600" dirty="0" err="1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presentaion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sym typeface="+mn-ea"/>
              </a:rPr>
              <a:t>.</a:t>
            </a: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95C8DE55-5309-45DF-8EF4-E98F438D2B55}"/>
              </a:ext>
            </a:extLst>
          </p:cNvPr>
          <p:cNvSpPr/>
          <p:nvPr/>
        </p:nvSpPr>
        <p:spPr>
          <a:xfrm>
            <a:off x="4298816" y="2041427"/>
            <a:ext cx="711200" cy="711200"/>
          </a:xfrm>
          <a:prstGeom prst="ellipse">
            <a:avLst/>
          </a:prstGeom>
          <a:solidFill>
            <a:srgbClr val="D93131"/>
          </a:solidFill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91BBA7EF-D741-4779-8D95-1F30DF2E362E}"/>
              </a:ext>
            </a:extLst>
          </p:cNvPr>
          <p:cNvSpPr/>
          <p:nvPr/>
        </p:nvSpPr>
        <p:spPr>
          <a:xfrm>
            <a:off x="5312276" y="2054127"/>
            <a:ext cx="711200" cy="711200"/>
          </a:xfrm>
          <a:prstGeom prst="ellipse">
            <a:avLst/>
          </a:prstGeom>
          <a:solidFill>
            <a:srgbClr val="ECC486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D5F8C128-A4AD-4817-8DBD-AC2B83DD02D7}"/>
              </a:ext>
            </a:extLst>
          </p:cNvPr>
          <p:cNvSpPr/>
          <p:nvPr/>
        </p:nvSpPr>
        <p:spPr>
          <a:xfrm>
            <a:off x="1079500" y="419863"/>
            <a:ext cx="147542" cy="876208"/>
          </a:xfrm>
          <a:prstGeom prst="roundRect">
            <a:avLst>
              <a:gd name="adj" fmla="val 50000"/>
            </a:avLst>
          </a:prstGeom>
          <a:solidFill>
            <a:srgbClr val="D931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36877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E0C17B-904F-4B71-9136-D640BA76C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0729" y="463617"/>
            <a:ext cx="10515600" cy="904775"/>
          </a:xfrm>
        </p:spPr>
        <p:txBody>
          <a:bodyPr/>
          <a:lstStyle/>
          <a:p>
            <a:r>
              <a:rPr lang="zh-CN" altLang="en-US" dirty="0"/>
              <a:t>目录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7A2EC5EB-1003-44F5-A706-E6D93967B032}"/>
              </a:ext>
            </a:extLst>
          </p:cNvPr>
          <p:cNvSpPr txBox="1"/>
          <p:nvPr/>
        </p:nvSpPr>
        <p:spPr>
          <a:xfrm>
            <a:off x="3794710" y="2948290"/>
            <a:ext cx="615553" cy="2246769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单击此处编辑</a:t>
            </a:r>
          </a:p>
        </p:txBody>
      </p:sp>
      <p:grpSp>
        <p:nvGrpSpPr>
          <p:cNvPr id="52" name="组合 51">
            <a:extLst>
              <a:ext uri="{FF2B5EF4-FFF2-40B4-BE49-F238E27FC236}">
                <a16:creationId xmlns:a16="http://schemas.microsoft.com/office/drawing/2014/main" id="{50BC4528-BD68-4043-8830-998258FC3F59}"/>
              </a:ext>
            </a:extLst>
          </p:cNvPr>
          <p:cNvGrpSpPr/>
          <p:nvPr/>
        </p:nvGrpSpPr>
        <p:grpSpPr>
          <a:xfrm>
            <a:off x="1150729" y="1723991"/>
            <a:ext cx="1153804" cy="3804448"/>
            <a:chOff x="1150729" y="1723991"/>
            <a:chExt cx="1153804" cy="3804448"/>
          </a:xfrm>
        </p:grpSpPr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7F7D3FEC-DBCC-4F41-A492-3054978FE16F}"/>
                </a:ext>
              </a:extLst>
            </p:cNvPr>
            <p:cNvGrpSpPr/>
            <p:nvPr/>
          </p:nvGrpSpPr>
          <p:grpSpPr>
            <a:xfrm>
              <a:off x="1150729" y="1723991"/>
              <a:ext cx="1153804" cy="3804448"/>
              <a:chOff x="2318113" y="1797564"/>
              <a:chExt cx="1153804" cy="3804448"/>
            </a:xfrm>
          </p:grpSpPr>
          <p:sp>
            <p:nvSpPr>
              <p:cNvPr id="5" name="任意多边形: 形状 4">
                <a:extLst>
                  <a:ext uri="{FF2B5EF4-FFF2-40B4-BE49-F238E27FC236}">
                    <a16:creationId xmlns:a16="http://schemas.microsoft.com/office/drawing/2014/main" id="{E7BA0E8B-B9CC-4FD9-856A-AE1F4A8ED35D}"/>
                  </a:ext>
                </a:extLst>
              </p:cNvPr>
              <p:cNvSpPr/>
              <p:nvPr/>
            </p:nvSpPr>
            <p:spPr>
              <a:xfrm>
                <a:off x="2385263" y="2646442"/>
                <a:ext cx="1019504" cy="2955570"/>
              </a:xfrm>
              <a:custGeom>
                <a:avLst/>
                <a:gdLst>
                  <a:gd name="connsiteX0" fmla="*/ 3926 w 1019504"/>
                  <a:gd name="connsiteY0" fmla="*/ 0 h 2955570"/>
                  <a:gd name="connsiteX1" fmla="*/ 31377 w 1019504"/>
                  <a:gd name="connsiteY1" fmla="*/ 50574 h 2955570"/>
                  <a:gd name="connsiteX2" fmla="*/ 509753 w 1019504"/>
                  <a:gd name="connsiteY2" fmla="*/ 304925 h 2955570"/>
                  <a:gd name="connsiteX3" fmla="*/ 988129 w 1019504"/>
                  <a:gd name="connsiteY3" fmla="*/ 50574 h 2955570"/>
                  <a:gd name="connsiteX4" fmla="*/ 1015578 w 1019504"/>
                  <a:gd name="connsiteY4" fmla="*/ 3 h 2955570"/>
                  <a:gd name="connsiteX5" fmla="*/ 1019504 w 1019504"/>
                  <a:gd name="connsiteY5" fmla="*/ 38950 h 2955570"/>
                  <a:gd name="connsiteX6" fmla="*/ 1019504 w 1019504"/>
                  <a:gd name="connsiteY6" fmla="*/ 2445818 h 2955570"/>
                  <a:gd name="connsiteX7" fmla="*/ 509752 w 1019504"/>
                  <a:gd name="connsiteY7" fmla="*/ 2955570 h 2955570"/>
                  <a:gd name="connsiteX8" fmla="*/ 0 w 1019504"/>
                  <a:gd name="connsiteY8" fmla="*/ 2445818 h 2955570"/>
                  <a:gd name="connsiteX9" fmla="*/ 0 w 1019504"/>
                  <a:gd name="connsiteY9" fmla="*/ 38950 h 2955570"/>
                  <a:gd name="connsiteX10" fmla="*/ 3926 w 1019504"/>
                  <a:gd name="connsiteY10" fmla="*/ 0 h 29555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019504" h="2955570">
                    <a:moveTo>
                      <a:pt x="3926" y="0"/>
                    </a:moveTo>
                    <a:lnTo>
                      <a:pt x="31377" y="50574"/>
                    </a:lnTo>
                    <a:cubicBezTo>
                      <a:pt x="135050" y="204031"/>
                      <a:pt x="310619" y="304925"/>
                      <a:pt x="509753" y="304925"/>
                    </a:cubicBezTo>
                    <a:cubicBezTo>
                      <a:pt x="708887" y="304925"/>
                      <a:pt x="884456" y="204031"/>
                      <a:pt x="988129" y="50574"/>
                    </a:cubicBezTo>
                    <a:lnTo>
                      <a:pt x="1015578" y="3"/>
                    </a:lnTo>
                    <a:lnTo>
                      <a:pt x="1019504" y="38950"/>
                    </a:lnTo>
                    <a:lnTo>
                      <a:pt x="1019504" y="2445818"/>
                    </a:lnTo>
                    <a:cubicBezTo>
                      <a:pt x="1019504" y="2727346"/>
                      <a:pt x="791280" y="2955570"/>
                      <a:pt x="509752" y="2955570"/>
                    </a:cubicBezTo>
                    <a:cubicBezTo>
                      <a:pt x="228224" y="2955570"/>
                      <a:pt x="0" y="2727346"/>
                      <a:pt x="0" y="2445818"/>
                    </a:cubicBezTo>
                    <a:lnTo>
                      <a:pt x="0" y="38950"/>
                    </a:lnTo>
                    <a:lnTo>
                      <a:pt x="3926" y="0"/>
                    </a:lnTo>
                    <a:close/>
                  </a:path>
                </a:pathLst>
              </a:custGeom>
              <a:solidFill>
                <a:srgbClr val="D931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0000"/>
                  </a:solidFill>
                </a:endParaRPr>
              </a:p>
            </p:txBody>
          </p:sp>
          <p:sp>
            <p:nvSpPr>
              <p:cNvPr id="10" name="任意多边形: 形状 9">
                <a:extLst>
                  <a:ext uri="{FF2B5EF4-FFF2-40B4-BE49-F238E27FC236}">
                    <a16:creationId xmlns:a16="http://schemas.microsoft.com/office/drawing/2014/main" id="{D272D37B-6DF8-4A35-9679-51B6674E36E4}"/>
                  </a:ext>
                </a:extLst>
              </p:cNvPr>
              <p:cNvSpPr/>
              <p:nvPr/>
            </p:nvSpPr>
            <p:spPr>
              <a:xfrm>
                <a:off x="2318113" y="1797564"/>
                <a:ext cx="1153804" cy="1153804"/>
              </a:xfrm>
              <a:custGeom>
                <a:avLst/>
                <a:gdLst>
                  <a:gd name="connsiteX0" fmla="*/ 576902 w 1153804"/>
                  <a:gd name="connsiteY0" fmla="*/ 0 h 1153804"/>
                  <a:gd name="connsiteX1" fmla="*/ 1153804 w 1153804"/>
                  <a:gd name="connsiteY1" fmla="*/ 576902 h 1153804"/>
                  <a:gd name="connsiteX2" fmla="*/ 1108468 w 1153804"/>
                  <a:gd name="connsiteY2" fmla="*/ 801458 h 1153804"/>
                  <a:gd name="connsiteX3" fmla="*/ 1082728 w 1153804"/>
                  <a:gd name="connsiteY3" fmla="*/ 848881 h 1153804"/>
                  <a:gd name="connsiteX4" fmla="*/ 1082728 w 1153804"/>
                  <a:gd name="connsiteY4" fmla="*/ 848882 h 1153804"/>
                  <a:gd name="connsiteX5" fmla="*/ 1055279 w 1153804"/>
                  <a:gd name="connsiteY5" fmla="*/ 899453 h 1153804"/>
                  <a:gd name="connsiteX6" fmla="*/ 576903 w 1153804"/>
                  <a:gd name="connsiteY6" fmla="*/ 1153804 h 1153804"/>
                  <a:gd name="connsiteX7" fmla="*/ 98527 w 1153804"/>
                  <a:gd name="connsiteY7" fmla="*/ 899453 h 1153804"/>
                  <a:gd name="connsiteX8" fmla="*/ 71076 w 1153804"/>
                  <a:gd name="connsiteY8" fmla="*/ 848879 h 1153804"/>
                  <a:gd name="connsiteX9" fmla="*/ 77506 w 1153804"/>
                  <a:gd name="connsiteY9" fmla="*/ 785096 h 1153804"/>
                  <a:gd name="connsiteX10" fmla="*/ 154208 w 1153804"/>
                  <a:gd name="connsiteY10" fmla="*/ 602822 h 1153804"/>
                  <a:gd name="connsiteX11" fmla="*/ 154243 w 1153804"/>
                  <a:gd name="connsiteY11" fmla="*/ 602780 h 1153804"/>
                  <a:gd name="connsiteX12" fmla="*/ 160274 w 1153804"/>
                  <a:gd name="connsiteY12" fmla="*/ 662609 h 1153804"/>
                  <a:gd name="connsiteX13" fmla="*/ 576903 w 1153804"/>
                  <a:gd name="connsiteY13" fmla="*/ 1002171 h 1153804"/>
                  <a:gd name="connsiteX14" fmla="*/ 993532 w 1153804"/>
                  <a:gd name="connsiteY14" fmla="*/ 662609 h 1153804"/>
                  <a:gd name="connsiteX15" fmla="*/ 999563 w 1153804"/>
                  <a:gd name="connsiteY15" fmla="*/ 602783 h 1153804"/>
                  <a:gd name="connsiteX16" fmla="*/ 999562 w 1153804"/>
                  <a:gd name="connsiteY16" fmla="*/ 602782 h 1153804"/>
                  <a:gd name="connsiteX17" fmla="*/ 1002171 w 1153804"/>
                  <a:gd name="connsiteY17" fmla="*/ 576902 h 1153804"/>
                  <a:gd name="connsiteX18" fmla="*/ 576902 w 1153804"/>
                  <a:gd name="connsiteY18" fmla="*/ 151633 h 1153804"/>
                  <a:gd name="connsiteX19" fmla="*/ 151633 w 1153804"/>
                  <a:gd name="connsiteY19" fmla="*/ 576902 h 1153804"/>
                  <a:gd name="connsiteX20" fmla="*/ 154242 w 1153804"/>
                  <a:gd name="connsiteY20" fmla="*/ 602780 h 1153804"/>
                  <a:gd name="connsiteX21" fmla="*/ 154207 w 1153804"/>
                  <a:gd name="connsiteY21" fmla="*/ 602822 h 1153804"/>
                  <a:gd name="connsiteX22" fmla="*/ 77505 w 1153804"/>
                  <a:gd name="connsiteY22" fmla="*/ 785096 h 1153804"/>
                  <a:gd name="connsiteX23" fmla="*/ 71075 w 1153804"/>
                  <a:gd name="connsiteY23" fmla="*/ 848879 h 1153804"/>
                  <a:gd name="connsiteX24" fmla="*/ 45336 w 1153804"/>
                  <a:gd name="connsiteY24" fmla="*/ 801458 h 1153804"/>
                  <a:gd name="connsiteX25" fmla="*/ 0 w 1153804"/>
                  <a:gd name="connsiteY25" fmla="*/ 576902 h 1153804"/>
                  <a:gd name="connsiteX26" fmla="*/ 576902 w 1153804"/>
                  <a:gd name="connsiteY26" fmla="*/ 0 h 11538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153804" h="1153804">
                    <a:moveTo>
                      <a:pt x="576902" y="0"/>
                    </a:moveTo>
                    <a:cubicBezTo>
                      <a:pt x="895516" y="0"/>
                      <a:pt x="1153804" y="258288"/>
                      <a:pt x="1153804" y="576902"/>
                    </a:cubicBezTo>
                    <a:cubicBezTo>
                      <a:pt x="1153804" y="656556"/>
                      <a:pt x="1137661" y="732439"/>
                      <a:pt x="1108468" y="801458"/>
                    </a:cubicBezTo>
                    <a:lnTo>
                      <a:pt x="1082728" y="848881"/>
                    </a:lnTo>
                    <a:lnTo>
                      <a:pt x="1082728" y="848882"/>
                    </a:lnTo>
                    <a:lnTo>
                      <a:pt x="1055279" y="899453"/>
                    </a:lnTo>
                    <a:cubicBezTo>
                      <a:pt x="951606" y="1052910"/>
                      <a:pt x="776037" y="1153804"/>
                      <a:pt x="576903" y="1153804"/>
                    </a:cubicBezTo>
                    <a:cubicBezTo>
                      <a:pt x="377769" y="1153804"/>
                      <a:pt x="202200" y="1052910"/>
                      <a:pt x="98527" y="899453"/>
                    </a:cubicBezTo>
                    <a:lnTo>
                      <a:pt x="71076" y="848879"/>
                    </a:lnTo>
                    <a:lnTo>
                      <a:pt x="77506" y="785096"/>
                    </a:lnTo>
                    <a:cubicBezTo>
                      <a:pt x="91087" y="718729"/>
                      <a:pt x="117565" y="657060"/>
                      <a:pt x="154208" y="602822"/>
                    </a:cubicBezTo>
                    <a:lnTo>
                      <a:pt x="154243" y="602780"/>
                    </a:lnTo>
                    <a:lnTo>
                      <a:pt x="160274" y="662609"/>
                    </a:lnTo>
                    <a:cubicBezTo>
                      <a:pt x="199929" y="856397"/>
                      <a:pt x="371392" y="1002171"/>
                      <a:pt x="576903" y="1002171"/>
                    </a:cubicBezTo>
                    <a:cubicBezTo>
                      <a:pt x="782414" y="1002171"/>
                      <a:pt x="953878" y="856397"/>
                      <a:pt x="993532" y="662609"/>
                    </a:cubicBezTo>
                    <a:lnTo>
                      <a:pt x="999563" y="602783"/>
                    </a:lnTo>
                    <a:lnTo>
                      <a:pt x="999562" y="602782"/>
                    </a:lnTo>
                    <a:lnTo>
                      <a:pt x="1002171" y="576902"/>
                    </a:lnTo>
                    <a:cubicBezTo>
                      <a:pt x="1002171" y="342032"/>
                      <a:pt x="811772" y="151633"/>
                      <a:pt x="576902" y="151633"/>
                    </a:cubicBezTo>
                    <a:cubicBezTo>
                      <a:pt x="342032" y="151633"/>
                      <a:pt x="151633" y="342032"/>
                      <a:pt x="151633" y="576902"/>
                    </a:cubicBezTo>
                    <a:lnTo>
                      <a:pt x="154242" y="602780"/>
                    </a:lnTo>
                    <a:lnTo>
                      <a:pt x="154207" y="602822"/>
                    </a:lnTo>
                    <a:cubicBezTo>
                      <a:pt x="117564" y="657060"/>
                      <a:pt x="91086" y="718729"/>
                      <a:pt x="77505" y="785096"/>
                    </a:cubicBezTo>
                    <a:lnTo>
                      <a:pt x="71075" y="848879"/>
                    </a:lnTo>
                    <a:lnTo>
                      <a:pt x="45336" y="801458"/>
                    </a:lnTo>
                    <a:cubicBezTo>
                      <a:pt x="16143" y="732439"/>
                      <a:pt x="0" y="656556"/>
                      <a:pt x="0" y="576902"/>
                    </a:cubicBezTo>
                    <a:cubicBezTo>
                      <a:pt x="0" y="258288"/>
                      <a:pt x="258288" y="0"/>
                      <a:pt x="576902" y="0"/>
                    </a:cubicBezTo>
                    <a:close/>
                  </a:path>
                </a:pathLst>
              </a:custGeom>
              <a:solidFill>
                <a:srgbClr val="D9313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3B30221B-1D91-4F22-A5D8-FE1FC7F65431}"/>
                </a:ext>
              </a:extLst>
            </p:cNvPr>
            <p:cNvSpPr txBox="1"/>
            <p:nvPr/>
          </p:nvSpPr>
          <p:spPr>
            <a:xfrm>
              <a:off x="1419854" y="2948290"/>
              <a:ext cx="615553" cy="2246769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zh-CN" altLang="en-US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单击此处编辑</a:t>
              </a:r>
            </a:p>
          </p:txBody>
        </p: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96DC96F6-48AF-4D2E-8C89-6FB12717CD28}"/>
                </a:ext>
              </a:extLst>
            </p:cNvPr>
            <p:cNvSpPr txBox="1"/>
            <p:nvPr/>
          </p:nvSpPr>
          <p:spPr>
            <a:xfrm>
              <a:off x="1430754" y="2084714"/>
              <a:ext cx="60465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dirty="0">
                  <a:solidFill>
                    <a:srgbClr val="D931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  <a:endParaRPr lang="zh-CN" altLang="en-US" sz="2800" dirty="0">
                <a:solidFill>
                  <a:srgbClr val="D9313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68844E5A-98CF-4882-BD2A-2E6F65AD1BF6}"/>
              </a:ext>
            </a:extLst>
          </p:cNvPr>
          <p:cNvGrpSpPr/>
          <p:nvPr/>
        </p:nvGrpSpPr>
        <p:grpSpPr>
          <a:xfrm>
            <a:off x="2789821" y="1745012"/>
            <a:ext cx="1153804" cy="3804448"/>
            <a:chOff x="2789821" y="1745012"/>
            <a:chExt cx="1153804" cy="3804448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E3FBF7E1-5574-4078-96DD-2583219A45DC}"/>
                </a:ext>
              </a:extLst>
            </p:cNvPr>
            <p:cNvGrpSpPr/>
            <p:nvPr/>
          </p:nvGrpSpPr>
          <p:grpSpPr>
            <a:xfrm>
              <a:off x="2789821" y="1745012"/>
              <a:ext cx="1153804" cy="3804448"/>
              <a:chOff x="2318113" y="1797564"/>
              <a:chExt cx="1153804" cy="3804448"/>
            </a:xfrm>
          </p:grpSpPr>
          <p:sp>
            <p:nvSpPr>
              <p:cNvPr id="13" name="任意多边形: 形状 12">
                <a:extLst>
                  <a:ext uri="{FF2B5EF4-FFF2-40B4-BE49-F238E27FC236}">
                    <a16:creationId xmlns:a16="http://schemas.microsoft.com/office/drawing/2014/main" id="{2D805AEF-C659-43F0-AED3-8900D1744876}"/>
                  </a:ext>
                </a:extLst>
              </p:cNvPr>
              <p:cNvSpPr/>
              <p:nvPr/>
            </p:nvSpPr>
            <p:spPr>
              <a:xfrm>
                <a:off x="2385263" y="2646442"/>
                <a:ext cx="1019504" cy="2955570"/>
              </a:xfrm>
              <a:custGeom>
                <a:avLst/>
                <a:gdLst>
                  <a:gd name="connsiteX0" fmla="*/ 3926 w 1019504"/>
                  <a:gd name="connsiteY0" fmla="*/ 0 h 2955570"/>
                  <a:gd name="connsiteX1" fmla="*/ 31377 w 1019504"/>
                  <a:gd name="connsiteY1" fmla="*/ 50574 h 2955570"/>
                  <a:gd name="connsiteX2" fmla="*/ 509753 w 1019504"/>
                  <a:gd name="connsiteY2" fmla="*/ 304925 h 2955570"/>
                  <a:gd name="connsiteX3" fmla="*/ 988129 w 1019504"/>
                  <a:gd name="connsiteY3" fmla="*/ 50574 h 2955570"/>
                  <a:gd name="connsiteX4" fmla="*/ 1015578 w 1019504"/>
                  <a:gd name="connsiteY4" fmla="*/ 3 h 2955570"/>
                  <a:gd name="connsiteX5" fmla="*/ 1019504 w 1019504"/>
                  <a:gd name="connsiteY5" fmla="*/ 38950 h 2955570"/>
                  <a:gd name="connsiteX6" fmla="*/ 1019504 w 1019504"/>
                  <a:gd name="connsiteY6" fmla="*/ 2445818 h 2955570"/>
                  <a:gd name="connsiteX7" fmla="*/ 509752 w 1019504"/>
                  <a:gd name="connsiteY7" fmla="*/ 2955570 h 2955570"/>
                  <a:gd name="connsiteX8" fmla="*/ 0 w 1019504"/>
                  <a:gd name="connsiteY8" fmla="*/ 2445818 h 2955570"/>
                  <a:gd name="connsiteX9" fmla="*/ 0 w 1019504"/>
                  <a:gd name="connsiteY9" fmla="*/ 38950 h 2955570"/>
                  <a:gd name="connsiteX10" fmla="*/ 3926 w 1019504"/>
                  <a:gd name="connsiteY10" fmla="*/ 0 h 29555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019504" h="2955570">
                    <a:moveTo>
                      <a:pt x="3926" y="0"/>
                    </a:moveTo>
                    <a:lnTo>
                      <a:pt x="31377" y="50574"/>
                    </a:lnTo>
                    <a:cubicBezTo>
                      <a:pt x="135050" y="204031"/>
                      <a:pt x="310619" y="304925"/>
                      <a:pt x="509753" y="304925"/>
                    </a:cubicBezTo>
                    <a:cubicBezTo>
                      <a:pt x="708887" y="304925"/>
                      <a:pt x="884456" y="204031"/>
                      <a:pt x="988129" y="50574"/>
                    </a:cubicBezTo>
                    <a:lnTo>
                      <a:pt x="1015578" y="3"/>
                    </a:lnTo>
                    <a:lnTo>
                      <a:pt x="1019504" y="38950"/>
                    </a:lnTo>
                    <a:lnTo>
                      <a:pt x="1019504" y="2445818"/>
                    </a:lnTo>
                    <a:cubicBezTo>
                      <a:pt x="1019504" y="2727346"/>
                      <a:pt x="791280" y="2955570"/>
                      <a:pt x="509752" y="2955570"/>
                    </a:cubicBezTo>
                    <a:cubicBezTo>
                      <a:pt x="228224" y="2955570"/>
                      <a:pt x="0" y="2727346"/>
                      <a:pt x="0" y="2445818"/>
                    </a:cubicBezTo>
                    <a:lnTo>
                      <a:pt x="0" y="38950"/>
                    </a:lnTo>
                    <a:lnTo>
                      <a:pt x="3926" y="0"/>
                    </a:lnTo>
                    <a:close/>
                  </a:path>
                </a:pathLst>
              </a:custGeom>
              <a:solidFill>
                <a:srgbClr val="D931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0000"/>
                  </a:solidFill>
                </a:endParaRPr>
              </a:p>
            </p:txBody>
          </p:sp>
          <p:sp>
            <p:nvSpPr>
              <p:cNvPr id="14" name="任意多边形: 形状 13">
                <a:extLst>
                  <a:ext uri="{FF2B5EF4-FFF2-40B4-BE49-F238E27FC236}">
                    <a16:creationId xmlns:a16="http://schemas.microsoft.com/office/drawing/2014/main" id="{170454FD-F38F-45E0-B566-D42DD5378403}"/>
                  </a:ext>
                </a:extLst>
              </p:cNvPr>
              <p:cNvSpPr/>
              <p:nvPr/>
            </p:nvSpPr>
            <p:spPr>
              <a:xfrm>
                <a:off x="2318113" y="1797564"/>
                <a:ext cx="1153804" cy="1153804"/>
              </a:xfrm>
              <a:custGeom>
                <a:avLst/>
                <a:gdLst>
                  <a:gd name="connsiteX0" fmla="*/ 576902 w 1153804"/>
                  <a:gd name="connsiteY0" fmla="*/ 0 h 1153804"/>
                  <a:gd name="connsiteX1" fmla="*/ 1153804 w 1153804"/>
                  <a:gd name="connsiteY1" fmla="*/ 576902 h 1153804"/>
                  <a:gd name="connsiteX2" fmla="*/ 1108468 w 1153804"/>
                  <a:gd name="connsiteY2" fmla="*/ 801458 h 1153804"/>
                  <a:gd name="connsiteX3" fmla="*/ 1082728 w 1153804"/>
                  <a:gd name="connsiteY3" fmla="*/ 848881 h 1153804"/>
                  <a:gd name="connsiteX4" fmla="*/ 1082728 w 1153804"/>
                  <a:gd name="connsiteY4" fmla="*/ 848882 h 1153804"/>
                  <a:gd name="connsiteX5" fmla="*/ 1055279 w 1153804"/>
                  <a:gd name="connsiteY5" fmla="*/ 899453 h 1153804"/>
                  <a:gd name="connsiteX6" fmla="*/ 576903 w 1153804"/>
                  <a:gd name="connsiteY6" fmla="*/ 1153804 h 1153804"/>
                  <a:gd name="connsiteX7" fmla="*/ 98527 w 1153804"/>
                  <a:gd name="connsiteY7" fmla="*/ 899453 h 1153804"/>
                  <a:gd name="connsiteX8" fmla="*/ 71076 w 1153804"/>
                  <a:gd name="connsiteY8" fmla="*/ 848879 h 1153804"/>
                  <a:gd name="connsiteX9" fmla="*/ 77506 w 1153804"/>
                  <a:gd name="connsiteY9" fmla="*/ 785096 h 1153804"/>
                  <a:gd name="connsiteX10" fmla="*/ 154208 w 1153804"/>
                  <a:gd name="connsiteY10" fmla="*/ 602822 h 1153804"/>
                  <a:gd name="connsiteX11" fmla="*/ 154243 w 1153804"/>
                  <a:gd name="connsiteY11" fmla="*/ 602780 h 1153804"/>
                  <a:gd name="connsiteX12" fmla="*/ 160274 w 1153804"/>
                  <a:gd name="connsiteY12" fmla="*/ 662609 h 1153804"/>
                  <a:gd name="connsiteX13" fmla="*/ 576903 w 1153804"/>
                  <a:gd name="connsiteY13" fmla="*/ 1002171 h 1153804"/>
                  <a:gd name="connsiteX14" fmla="*/ 993532 w 1153804"/>
                  <a:gd name="connsiteY14" fmla="*/ 662609 h 1153804"/>
                  <a:gd name="connsiteX15" fmla="*/ 999563 w 1153804"/>
                  <a:gd name="connsiteY15" fmla="*/ 602783 h 1153804"/>
                  <a:gd name="connsiteX16" fmla="*/ 999562 w 1153804"/>
                  <a:gd name="connsiteY16" fmla="*/ 602782 h 1153804"/>
                  <a:gd name="connsiteX17" fmla="*/ 1002171 w 1153804"/>
                  <a:gd name="connsiteY17" fmla="*/ 576902 h 1153804"/>
                  <a:gd name="connsiteX18" fmla="*/ 576902 w 1153804"/>
                  <a:gd name="connsiteY18" fmla="*/ 151633 h 1153804"/>
                  <a:gd name="connsiteX19" fmla="*/ 151633 w 1153804"/>
                  <a:gd name="connsiteY19" fmla="*/ 576902 h 1153804"/>
                  <a:gd name="connsiteX20" fmla="*/ 154242 w 1153804"/>
                  <a:gd name="connsiteY20" fmla="*/ 602780 h 1153804"/>
                  <a:gd name="connsiteX21" fmla="*/ 154207 w 1153804"/>
                  <a:gd name="connsiteY21" fmla="*/ 602822 h 1153804"/>
                  <a:gd name="connsiteX22" fmla="*/ 77505 w 1153804"/>
                  <a:gd name="connsiteY22" fmla="*/ 785096 h 1153804"/>
                  <a:gd name="connsiteX23" fmla="*/ 71075 w 1153804"/>
                  <a:gd name="connsiteY23" fmla="*/ 848879 h 1153804"/>
                  <a:gd name="connsiteX24" fmla="*/ 45336 w 1153804"/>
                  <a:gd name="connsiteY24" fmla="*/ 801458 h 1153804"/>
                  <a:gd name="connsiteX25" fmla="*/ 0 w 1153804"/>
                  <a:gd name="connsiteY25" fmla="*/ 576902 h 1153804"/>
                  <a:gd name="connsiteX26" fmla="*/ 576902 w 1153804"/>
                  <a:gd name="connsiteY26" fmla="*/ 0 h 11538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153804" h="1153804">
                    <a:moveTo>
                      <a:pt x="576902" y="0"/>
                    </a:moveTo>
                    <a:cubicBezTo>
                      <a:pt x="895516" y="0"/>
                      <a:pt x="1153804" y="258288"/>
                      <a:pt x="1153804" y="576902"/>
                    </a:cubicBezTo>
                    <a:cubicBezTo>
                      <a:pt x="1153804" y="656556"/>
                      <a:pt x="1137661" y="732439"/>
                      <a:pt x="1108468" y="801458"/>
                    </a:cubicBezTo>
                    <a:lnTo>
                      <a:pt x="1082728" y="848881"/>
                    </a:lnTo>
                    <a:lnTo>
                      <a:pt x="1082728" y="848882"/>
                    </a:lnTo>
                    <a:lnTo>
                      <a:pt x="1055279" y="899453"/>
                    </a:lnTo>
                    <a:cubicBezTo>
                      <a:pt x="951606" y="1052910"/>
                      <a:pt x="776037" y="1153804"/>
                      <a:pt x="576903" y="1153804"/>
                    </a:cubicBezTo>
                    <a:cubicBezTo>
                      <a:pt x="377769" y="1153804"/>
                      <a:pt x="202200" y="1052910"/>
                      <a:pt x="98527" y="899453"/>
                    </a:cubicBezTo>
                    <a:lnTo>
                      <a:pt x="71076" y="848879"/>
                    </a:lnTo>
                    <a:lnTo>
                      <a:pt x="77506" y="785096"/>
                    </a:lnTo>
                    <a:cubicBezTo>
                      <a:pt x="91087" y="718729"/>
                      <a:pt x="117565" y="657060"/>
                      <a:pt x="154208" y="602822"/>
                    </a:cubicBezTo>
                    <a:lnTo>
                      <a:pt x="154243" y="602780"/>
                    </a:lnTo>
                    <a:lnTo>
                      <a:pt x="160274" y="662609"/>
                    </a:lnTo>
                    <a:cubicBezTo>
                      <a:pt x="199929" y="856397"/>
                      <a:pt x="371392" y="1002171"/>
                      <a:pt x="576903" y="1002171"/>
                    </a:cubicBezTo>
                    <a:cubicBezTo>
                      <a:pt x="782414" y="1002171"/>
                      <a:pt x="953878" y="856397"/>
                      <a:pt x="993532" y="662609"/>
                    </a:cubicBezTo>
                    <a:lnTo>
                      <a:pt x="999563" y="602783"/>
                    </a:lnTo>
                    <a:lnTo>
                      <a:pt x="999562" y="602782"/>
                    </a:lnTo>
                    <a:lnTo>
                      <a:pt x="1002171" y="576902"/>
                    </a:lnTo>
                    <a:cubicBezTo>
                      <a:pt x="1002171" y="342032"/>
                      <a:pt x="811772" y="151633"/>
                      <a:pt x="576902" y="151633"/>
                    </a:cubicBezTo>
                    <a:cubicBezTo>
                      <a:pt x="342032" y="151633"/>
                      <a:pt x="151633" y="342032"/>
                      <a:pt x="151633" y="576902"/>
                    </a:cubicBezTo>
                    <a:lnTo>
                      <a:pt x="154242" y="602780"/>
                    </a:lnTo>
                    <a:lnTo>
                      <a:pt x="154207" y="602822"/>
                    </a:lnTo>
                    <a:cubicBezTo>
                      <a:pt x="117564" y="657060"/>
                      <a:pt x="91086" y="718729"/>
                      <a:pt x="77505" y="785096"/>
                    </a:cubicBezTo>
                    <a:lnTo>
                      <a:pt x="71075" y="848879"/>
                    </a:lnTo>
                    <a:lnTo>
                      <a:pt x="45336" y="801458"/>
                    </a:lnTo>
                    <a:cubicBezTo>
                      <a:pt x="16143" y="732439"/>
                      <a:pt x="0" y="656556"/>
                      <a:pt x="0" y="576902"/>
                    </a:cubicBezTo>
                    <a:cubicBezTo>
                      <a:pt x="0" y="258288"/>
                      <a:pt x="258288" y="0"/>
                      <a:pt x="576902" y="0"/>
                    </a:cubicBezTo>
                    <a:close/>
                  </a:path>
                </a:pathLst>
              </a:custGeom>
              <a:solidFill>
                <a:srgbClr val="D9313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0AED008A-EC07-457E-948C-6CACCEB9179D}"/>
                </a:ext>
              </a:extLst>
            </p:cNvPr>
            <p:cNvSpPr txBox="1"/>
            <p:nvPr/>
          </p:nvSpPr>
          <p:spPr>
            <a:xfrm>
              <a:off x="3065252" y="2948290"/>
              <a:ext cx="615553" cy="2246769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zh-CN" altLang="en-US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单击此处编辑</a:t>
              </a:r>
            </a:p>
          </p:txBody>
        </p: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9FBFD99E-605F-4B20-8644-FDB35480D767}"/>
                </a:ext>
              </a:extLst>
            </p:cNvPr>
            <p:cNvSpPr txBox="1"/>
            <p:nvPr/>
          </p:nvSpPr>
          <p:spPr>
            <a:xfrm>
              <a:off x="3069921" y="2084714"/>
              <a:ext cx="60465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dirty="0">
                  <a:solidFill>
                    <a:srgbClr val="D931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  <a:endParaRPr lang="zh-CN" altLang="en-US" sz="2800" dirty="0">
                <a:solidFill>
                  <a:srgbClr val="D9313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4" name="组合 53">
            <a:extLst>
              <a:ext uri="{FF2B5EF4-FFF2-40B4-BE49-F238E27FC236}">
                <a16:creationId xmlns:a16="http://schemas.microsoft.com/office/drawing/2014/main" id="{4AEAED5C-0B40-47B4-B8DE-7E8D1CC508F5}"/>
              </a:ext>
            </a:extLst>
          </p:cNvPr>
          <p:cNvGrpSpPr/>
          <p:nvPr/>
        </p:nvGrpSpPr>
        <p:grpSpPr>
          <a:xfrm>
            <a:off x="4428913" y="1723991"/>
            <a:ext cx="1153804" cy="3804448"/>
            <a:chOff x="4428913" y="1723991"/>
            <a:chExt cx="1153804" cy="3804448"/>
          </a:xfrm>
        </p:grpSpPr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33C3436C-3E29-4EB0-8FEC-B600BAEA28DD}"/>
                </a:ext>
              </a:extLst>
            </p:cNvPr>
            <p:cNvGrpSpPr/>
            <p:nvPr/>
          </p:nvGrpSpPr>
          <p:grpSpPr>
            <a:xfrm>
              <a:off x="4428913" y="1723991"/>
              <a:ext cx="1153804" cy="3804448"/>
              <a:chOff x="5617626" y="2081343"/>
              <a:chExt cx="1153804" cy="3804448"/>
            </a:xfrm>
          </p:grpSpPr>
          <p:sp>
            <p:nvSpPr>
              <p:cNvPr id="16" name="任意多边形: 形状 15">
                <a:extLst>
                  <a:ext uri="{FF2B5EF4-FFF2-40B4-BE49-F238E27FC236}">
                    <a16:creationId xmlns:a16="http://schemas.microsoft.com/office/drawing/2014/main" id="{107EEA44-3DBA-4C0D-B2DB-58E26E94B69A}"/>
                  </a:ext>
                </a:extLst>
              </p:cNvPr>
              <p:cNvSpPr/>
              <p:nvPr/>
            </p:nvSpPr>
            <p:spPr>
              <a:xfrm>
                <a:off x="5684776" y="2930221"/>
                <a:ext cx="1019504" cy="2955570"/>
              </a:xfrm>
              <a:custGeom>
                <a:avLst/>
                <a:gdLst>
                  <a:gd name="connsiteX0" fmla="*/ 3926 w 1019504"/>
                  <a:gd name="connsiteY0" fmla="*/ 0 h 2955570"/>
                  <a:gd name="connsiteX1" fmla="*/ 31377 w 1019504"/>
                  <a:gd name="connsiteY1" fmla="*/ 50574 h 2955570"/>
                  <a:gd name="connsiteX2" fmla="*/ 509753 w 1019504"/>
                  <a:gd name="connsiteY2" fmla="*/ 304925 h 2955570"/>
                  <a:gd name="connsiteX3" fmla="*/ 988129 w 1019504"/>
                  <a:gd name="connsiteY3" fmla="*/ 50574 h 2955570"/>
                  <a:gd name="connsiteX4" fmla="*/ 1015578 w 1019504"/>
                  <a:gd name="connsiteY4" fmla="*/ 3 h 2955570"/>
                  <a:gd name="connsiteX5" fmla="*/ 1019504 w 1019504"/>
                  <a:gd name="connsiteY5" fmla="*/ 38950 h 2955570"/>
                  <a:gd name="connsiteX6" fmla="*/ 1019504 w 1019504"/>
                  <a:gd name="connsiteY6" fmla="*/ 2445818 h 2955570"/>
                  <a:gd name="connsiteX7" fmla="*/ 509752 w 1019504"/>
                  <a:gd name="connsiteY7" fmla="*/ 2955570 h 2955570"/>
                  <a:gd name="connsiteX8" fmla="*/ 0 w 1019504"/>
                  <a:gd name="connsiteY8" fmla="*/ 2445818 h 2955570"/>
                  <a:gd name="connsiteX9" fmla="*/ 0 w 1019504"/>
                  <a:gd name="connsiteY9" fmla="*/ 38950 h 2955570"/>
                  <a:gd name="connsiteX10" fmla="*/ 3926 w 1019504"/>
                  <a:gd name="connsiteY10" fmla="*/ 0 h 29555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019504" h="2955570">
                    <a:moveTo>
                      <a:pt x="3926" y="0"/>
                    </a:moveTo>
                    <a:lnTo>
                      <a:pt x="31377" y="50574"/>
                    </a:lnTo>
                    <a:cubicBezTo>
                      <a:pt x="135050" y="204031"/>
                      <a:pt x="310619" y="304925"/>
                      <a:pt x="509753" y="304925"/>
                    </a:cubicBezTo>
                    <a:cubicBezTo>
                      <a:pt x="708887" y="304925"/>
                      <a:pt x="884456" y="204031"/>
                      <a:pt x="988129" y="50574"/>
                    </a:cubicBezTo>
                    <a:lnTo>
                      <a:pt x="1015578" y="3"/>
                    </a:lnTo>
                    <a:lnTo>
                      <a:pt x="1019504" y="38950"/>
                    </a:lnTo>
                    <a:lnTo>
                      <a:pt x="1019504" y="2445818"/>
                    </a:lnTo>
                    <a:cubicBezTo>
                      <a:pt x="1019504" y="2727346"/>
                      <a:pt x="791280" y="2955570"/>
                      <a:pt x="509752" y="2955570"/>
                    </a:cubicBezTo>
                    <a:cubicBezTo>
                      <a:pt x="228224" y="2955570"/>
                      <a:pt x="0" y="2727346"/>
                      <a:pt x="0" y="2445818"/>
                    </a:cubicBezTo>
                    <a:lnTo>
                      <a:pt x="0" y="38950"/>
                    </a:lnTo>
                    <a:lnTo>
                      <a:pt x="3926" y="0"/>
                    </a:lnTo>
                    <a:close/>
                  </a:path>
                </a:pathLst>
              </a:custGeom>
              <a:solidFill>
                <a:srgbClr val="D931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0000"/>
                  </a:solidFill>
                </a:endParaRPr>
              </a:p>
            </p:txBody>
          </p:sp>
          <p:sp>
            <p:nvSpPr>
              <p:cNvPr id="17" name="任意多边形: 形状 16">
                <a:extLst>
                  <a:ext uri="{FF2B5EF4-FFF2-40B4-BE49-F238E27FC236}">
                    <a16:creationId xmlns:a16="http://schemas.microsoft.com/office/drawing/2014/main" id="{22893EA4-15EE-4481-8CF0-2093A68BD893}"/>
                  </a:ext>
                </a:extLst>
              </p:cNvPr>
              <p:cNvSpPr/>
              <p:nvPr/>
            </p:nvSpPr>
            <p:spPr>
              <a:xfrm>
                <a:off x="5617626" y="2081343"/>
                <a:ext cx="1153804" cy="1153804"/>
              </a:xfrm>
              <a:custGeom>
                <a:avLst/>
                <a:gdLst>
                  <a:gd name="connsiteX0" fmla="*/ 576902 w 1153804"/>
                  <a:gd name="connsiteY0" fmla="*/ 0 h 1153804"/>
                  <a:gd name="connsiteX1" fmla="*/ 1153804 w 1153804"/>
                  <a:gd name="connsiteY1" fmla="*/ 576902 h 1153804"/>
                  <a:gd name="connsiteX2" fmla="*/ 1108468 w 1153804"/>
                  <a:gd name="connsiteY2" fmla="*/ 801458 h 1153804"/>
                  <a:gd name="connsiteX3" fmla="*/ 1082728 w 1153804"/>
                  <a:gd name="connsiteY3" fmla="*/ 848881 h 1153804"/>
                  <a:gd name="connsiteX4" fmla="*/ 1082728 w 1153804"/>
                  <a:gd name="connsiteY4" fmla="*/ 848882 h 1153804"/>
                  <a:gd name="connsiteX5" fmla="*/ 1055279 w 1153804"/>
                  <a:gd name="connsiteY5" fmla="*/ 899453 h 1153804"/>
                  <a:gd name="connsiteX6" fmla="*/ 576903 w 1153804"/>
                  <a:gd name="connsiteY6" fmla="*/ 1153804 h 1153804"/>
                  <a:gd name="connsiteX7" fmla="*/ 98527 w 1153804"/>
                  <a:gd name="connsiteY7" fmla="*/ 899453 h 1153804"/>
                  <a:gd name="connsiteX8" fmla="*/ 71076 w 1153804"/>
                  <a:gd name="connsiteY8" fmla="*/ 848879 h 1153804"/>
                  <a:gd name="connsiteX9" fmla="*/ 77506 w 1153804"/>
                  <a:gd name="connsiteY9" fmla="*/ 785096 h 1153804"/>
                  <a:gd name="connsiteX10" fmla="*/ 154208 w 1153804"/>
                  <a:gd name="connsiteY10" fmla="*/ 602822 h 1153804"/>
                  <a:gd name="connsiteX11" fmla="*/ 154243 w 1153804"/>
                  <a:gd name="connsiteY11" fmla="*/ 602780 h 1153804"/>
                  <a:gd name="connsiteX12" fmla="*/ 160274 w 1153804"/>
                  <a:gd name="connsiteY12" fmla="*/ 662609 h 1153804"/>
                  <a:gd name="connsiteX13" fmla="*/ 576903 w 1153804"/>
                  <a:gd name="connsiteY13" fmla="*/ 1002171 h 1153804"/>
                  <a:gd name="connsiteX14" fmla="*/ 993532 w 1153804"/>
                  <a:gd name="connsiteY14" fmla="*/ 662609 h 1153804"/>
                  <a:gd name="connsiteX15" fmla="*/ 999563 w 1153804"/>
                  <a:gd name="connsiteY15" fmla="*/ 602783 h 1153804"/>
                  <a:gd name="connsiteX16" fmla="*/ 999562 w 1153804"/>
                  <a:gd name="connsiteY16" fmla="*/ 602782 h 1153804"/>
                  <a:gd name="connsiteX17" fmla="*/ 1002171 w 1153804"/>
                  <a:gd name="connsiteY17" fmla="*/ 576902 h 1153804"/>
                  <a:gd name="connsiteX18" fmla="*/ 576902 w 1153804"/>
                  <a:gd name="connsiteY18" fmla="*/ 151633 h 1153804"/>
                  <a:gd name="connsiteX19" fmla="*/ 151633 w 1153804"/>
                  <a:gd name="connsiteY19" fmla="*/ 576902 h 1153804"/>
                  <a:gd name="connsiteX20" fmla="*/ 154242 w 1153804"/>
                  <a:gd name="connsiteY20" fmla="*/ 602780 h 1153804"/>
                  <a:gd name="connsiteX21" fmla="*/ 154207 w 1153804"/>
                  <a:gd name="connsiteY21" fmla="*/ 602822 h 1153804"/>
                  <a:gd name="connsiteX22" fmla="*/ 77505 w 1153804"/>
                  <a:gd name="connsiteY22" fmla="*/ 785096 h 1153804"/>
                  <a:gd name="connsiteX23" fmla="*/ 71075 w 1153804"/>
                  <a:gd name="connsiteY23" fmla="*/ 848879 h 1153804"/>
                  <a:gd name="connsiteX24" fmla="*/ 45336 w 1153804"/>
                  <a:gd name="connsiteY24" fmla="*/ 801458 h 1153804"/>
                  <a:gd name="connsiteX25" fmla="*/ 0 w 1153804"/>
                  <a:gd name="connsiteY25" fmla="*/ 576902 h 1153804"/>
                  <a:gd name="connsiteX26" fmla="*/ 576902 w 1153804"/>
                  <a:gd name="connsiteY26" fmla="*/ 0 h 11538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153804" h="1153804">
                    <a:moveTo>
                      <a:pt x="576902" y="0"/>
                    </a:moveTo>
                    <a:cubicBezTo>
                      <a:pt x="895516" y="0"/>
                      <a:pt x="1153804" y="258288"/>
                      <a:pt x="1153804" y="576902"/>
                    </a:cubicBezTo>
                    <a:cubicBezTo>
                      <a:pt x="1153804" y="656556"/>
                      <a:pt x="1137661" y="732439"/>
                      <a:pt x="1108468" y="801458"/>
                    </a:cubicBezTo>
                    <a:lnTo>
                      <a:pt x="1082728" y="848881"/>
                    </a:lnTo>
                    <a:lnTo>
                      <a:pt x="1082728" y="848882"/>
                    </a:lnTo>
                    <a:lnTo>
                      <a:pt x="1055279" y="899453"/>
                    </a:lnTo>
                    <a:cubicBezTo>
                      <a:pt x="951606" y="1052910"/>
                      <a:pt x="776037" y="1153804"/>
                      <a:pt x="576903" y="1153804"/>
                    </a:cubicBezTo>
                    <a:cubicBezTo>
                      <a:pt x="377769" y="1153804"/>
                      <a:pt x="202200" y="1052910"/>
                      <a:pt x="98527" y="899453"/>
                    </a:cubicBezTo>
                    <a:lnTo>
                      <a:pt x="71076" y="848879"/>
                    </a:lnTo>
                    <a:lnTo>
                      <a:pt x="77506" y="785096"/>
                    </a:lnTo>
                    <a:cubicBezTo>
                      <a:pt x="91087" y="718729"/>
                      <a:pt x="117565" y="657060"/>
                      <a:pt x="154208" y="602822"/>
                    </a:cubicBezTo>
                    <a:lnTo>
                      <a:pt x="154243" y="602780"/>
                    </a:lnTo>
                    <a:lnTo>
                      <a:pt x="160274" y="662609"/>
                    </a:lnTo>
                    <a:cubicBezTo>
                      <a:pt x="199929" y="856397"/>
                      <a:pt x="371392" y="1002171"/>
                      <a:pt x="576903" y="1002171"/>
                    </a:cubicBezTo>
                    <a:cubicBezTo>
                      <a:pt x="782414" y="1002171"/>
                      <a:pt x="953878" y="856397"/>
                      <a:pt x="993532" y="662609"/>
                    </a:cubicBezTo>
                    <a:lnTo>
                      <a:pt x="999563" y="602783"/>
                    </a:lnTo>
                    <a:lnTo>
                      <a:pt x="999562" y="602782"/>
                    </a:lnTo>
                    <a:lnTo>
                      <a:pt x="1002171" y="576902"/>
                    </a:lnTo>
                    <a:cubicBezTo>
                      <a:pt x="1002171" y="342032"/>
                      <a:pt x="811772" y="151633"/>
                      <a:pt x="576902" y="151633"/>
                    </a:cubicBezTo>
                    <a:cubicBezTo>
                      <a:pt x="342032" y="151633"/>
                      <a:pt x="151633" y="342032"/>
                      <a:pt x="151633" y="576902"/>
                    </a:cubicBezTo>
                    <a:lnTo>
                      <a:pt x="154242" y="602780"/>
                    </a:lnTo>
                    <a:lnTo>
                      <a:pt x="154207" y="602822"/>
                    </a:lnTo>
                    <a:cubicBezTo>
                      <a:pt x="117564" y="657060"/>
                      <a:pt x="91086" y="718729"/>
                      <a:pt x="77505" y="785096"/>
                    </a:cubicBezTo>
                    <a:lnTo>
                      <a:pt x="71075" y="848879"/>
                    </a:lnTo>
                    <a:lnTo>
                      <a:pt x="45336" y="801458"/>
                    </a:lnTo>
                    <a:cubicBezTo>
                      <a:pt x="16143" y="732439"/>
                      <a:pt x="0" y="656556"/>
                      <a:pt x="0" y="576902"/>
                    </a:cubicBezTo>
                    <a:cubicBezTo>
                      <a:pt x="0" y="258288"/>
                      <a:pt x="258288" y="0"/>
                      <a:pt x="576902" y="0"/>
                    </a:cubicBezTo>
                    <a:close/>
                  </a:path>
                </a:pathLst>
              </a:custGeom>
              <a:solidFill>
                <a:srgbClr val="D9313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22F34B13-1739-4565-B465-BD48A074FE2F}"/>
                </a:ext>
              </a:extLst>
            </p:cNvPr>
            <p:cNvSpPr txBox="1"/>
            <p:nvPr/>
          </p:nvSpPr>
          <p:spPr>
            <a:xfrm>
              <a:off x="4710650" y="2948290"/>
              <a:ext cx="615553" cy="2246769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zh-CN" altLang="en-US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单击此处编辑</a:t>
              </a:r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B87BF3C4-9BE0-4EA5-9DF1-8D38FEC67772}"/>
                </a:ext>
              </a:extLst>
            </p:cNvPr>
            <p:cNvSpPr txBox="1"/>
            <p:nvPr/>
          </p:nvSpPr>
          <p:spPr>
            <a:xfrm>
              <a:off x="4709088" y="2084714"/>
              <a:ext cx="60465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dirty="0">
                  <a:solidFill>
                    <a:srgbClr val="D931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  <a:endParaRPr lang="zh-CN" altLang="en-US" sz="2800" dirty="0">
                <a:solidFill>
                  <a:srgbClr val="D9313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DF7C37E3-B49D-4E73-9DB2-C1C2BC2350EA}"/>
              </a:ext>
            </a:extLst>
          </p:cNvPr>
          <p:cNvGrpSpPr/>
          <p:nvPr/>
        </p:nvGrpSpPr>
        <p:grpSpPr>
          <a:xfrm>
            <a:off x="6068005" y="1745012"/>
            <a:ext cx="1153804" cy="3804448"/>
            <a:chOff x="6068005" y="1745012"/>
            <a:chExt cx="1153804" cy="3804448"/>
          </a:xfrm>
        </p:grpSpPr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8D2CB21D-BEA9-402E-BBCE-C0E49CD37F20}"/>
                </a:ext>
              </a:extLst>
            </p:cNvPr>
            <p:cNvSpPr txBox="1"/>
            <p:nvPr/>
          </p:nvSpPr>
          <p:spPr>
            <a:xfrm>
              <a:off x="6169566" y="3032373"/>
              <a:ext cx="615553" cy="2246769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zh-CN" altLang="en-US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单击此处编辑</a:t>
              </a:r>
            </a:p>
          </p:txBody>
        </p:sp>
        <p:grpSp>
          <p:nvGrpSpPr>
            <p:cNvPr id="31" name="组合 30">
              <a:extLst>
                <a:ext uri="{FF2B5EF4-FFF2-40B4-BE49-F238E27FC236}">
                  <a16:creationId xmlns:a16="http://schemas.microsoft.com/office/drawing/2014/main" id="{0AF45292-4686-4CB7-97AE-E0EB2CD70708}"/>
                </a:ext>
              </a:extLst>
            </p:cNvPr>
            <p:cNvGrpSpPr/>
            <p:nvPr/>
          </p:nvGrpSpPr>
          <p:grpSpPr>
            <a:xfrm>
              <a:off x="6068005" y="1745012"/>
              <a:ext cx="1153804" cy="3804448"/>
              <a:chOff x="5617626" y="2081343"/>
              <a:chExt cx="1153804" cy="3804448"/>
            </a:xfrm>
          </p:grpSpPr>
          <p:sp>
            <p:nvSpPr>
              <p:cNvPr id="32" name="任意多边形: 形状 31">
                <a:extLst>
                  <a:ext uri="{FF2B5EF4-FFF2-40B4-BE49-F238E27FC236}">
                    <a16:creationId xmlns:a16="http://schemas.microsoft.com/office/drawing/2014/main" id="{F294831A-A69F-4A44-9798-7F9F6568036D}"/>
                  </a:ext>
                </a:extLst>
              </p:cNvPr>
              <p:cNvSpPr/>
              <p:nvPr/>
            </p:nvSpPr>
            <p:spPr>
              <a:xfrm>
                <a:off x="5684776" y="2930221"/>
                <a:ext cx="1019504" cy="2955570"/>
              </a:xfrm>
              <a:custGeom>
                <a:avLst/>
                <a:gdLst>
                  <a:gd name="connsiteX0" fmla="*/ 3926 w 1019504"/>
                  <a:gd name="connsiteY0" fmla="*/ 0 h 2955570"/>
                  <a:gd name="connsiteX1" fmla="*/ 31377 w 1019504"/>
                  <a:gd name="connsiteY1" fmla="*/ 50574 h 2955570"/>
                  <a:gd name="connsiteX2" fmla="*/ 509753 w 1019504"/>
                  <a:gd name="connsiteY2" fmla="*/ 304925 h 2955570"/>
                  <a:gd name="connsiteX3" fmla="*/ 988129 w 1019504"/>
                  <a:gd name="connsiteY3" fmla="*/ 50574 h 2955570"/>
                  <a:gd name="connsiteX4" fmla="*/ 1015578 w 1019504"/>
                  <a:gd name="connsiteY4" fmla="*/ 3 h 2955570"/>
                  <a:gd name="connsiteX5" fmla="*/ 1019504 w 1019504"/>
                  <a:gd name="connsiteY5" fmla="*/ 38950 h 2955570"/>
                  <a:gd name="connsiteX6" fmla="*/ 1019504 w 1019504"/>
                  <a:gd name="connsiteY6" fmla="*/ 2445818 h 2955570"/>
                  <a:gd name="connsiteX7" fmla="*/ 509752 w 1019504"/>
                  <a:gd name="connsiteY7" fmla="*/ 2955570 h 2955570"/>
                  <a:gd name="connsiteX8" fmla="*/ 0 w 1019504"/>
                  <a:gd name="connsiteY8" fmla="*/ 2445818 h 2955570"/>
                  <a:gd name="connsiteX9" fmla="*/ 0 w 1019504"/>
                  <a:gd name="connsiteY9" fmla="*/ 38950 h 2955570"/>
                  <a:gd name="connsiteX10" fmla="*/ 3926 w 1019504"/>
                  <a:gd name="connsiteY10" fmla="*/ 0 h 29555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019504" h="2955570">
                    <a:moveTo>
                      <a:pt x="3926" y="0"/>
                    </a:moveTo>
                    <a:lnTo>
                      <a:pt x="31377" y="50574"/>
                    </a:lnTo>
                    <a:cubicBezTo>
                      <a:pt x="135050" y="204031"/>
                      <a:pt x="310619" y="304925"/>
                      <a:pt x="509753" y="304925"/>
                    </a:cubicBezTo>
                    <a:cubicBezTo>
                      <a:pt x="708887" y="304925"/>
                      <a:pt x="884456" y="204031"/>
                      <a:pt x="988129" y="50574"/>
                    </a:cubicBezTo>
                    <a:lnTo>
                      <a:pt x="1015578" y="3"/>
                    </a:lnTo>
                    <a:lnTo>
                      <a:pt x="1019504" y="38950"/>
                    </a:lnTo>
                    <a:lnTo>
                      <a:pt x="1019504" y="2445818"/>
                    </a:lnTo>
                    <a:cubicBezTo>
                      <a:pt x="1019504" y="2727346"/>
                      <a:pt x="791280" y="2955570"/>
                      <a:pt x="509752" y="2955570"/>
                    </a:cubicBezTo>
                    <a:cubicBezTo>
                      <a:pt x="228224" y="2955570"/>
                      <a:pt x="0" y="2727346"/>
                      <a:pt x="0" y="2445818"/>
                    </a:cubicBezTo>
                    <a:lnTo>
                      <a:pt x="0" y="38950"/>
                    </a:lnTo>
                    <a:lnTo>
                      <a:pt x="3926" y="0"/>
                    </a:lnTo>
                    <a:close/>
                  </a:path>
                </a:pathLst>
              </a:custGeom>
              <a:solidFill>
                <a:srgbClr val="D931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0000"/>
                  </a:solidFill>
                </a:endParaRPr>
              </a:p>
            </p:txBody>
          </p:sp>
          <p:sp>
            <p:nvSpPr>
              <p:cNvPr id="33" name="任意多边形: 形状 32">
                <a:extLst>
                  <a:ext uri="{FF2B5EF4-FFF2-40B4-BE49-F238E27FC236}">
                    <a16:creationId xmlns:a16="http://schemas.microsoft.com/office/drawing/2014/main" id="{695BE1A6-43EE-42C0-8F8C-BDBE26580950}"/>
                  </a:ext>
                </a:extLst>
              </p:cNvPr>
              <p:cNvSpPr/>
              <p:nvPr/>
            </p:nvSpPr>
            <p:spPr>
              <a:xfrm>
                <a:off x="5617626" y="2081343"/>
                <a:ext cx="1153804" cy="1153804"/>
              </a:xfrm>
              <a:custGeom>
                <a:avLst/>
                <a:gdLst>
                  <a:gd name="connsiteX0" fmla="*/ 576902 w 1153804"/>
                  <a:gd name="connsiteY0" fmla="*/ 0 h 1153804"/>
                  <a:gd name="connsiteX1" fmla="*/ 1153804 w 1153804"/>
                  <a:gd name="connsiteY1" fmla="*/ 576902 h 1153804"/>
                  <a:gd name="connsiteX2" fmla="*/ 1108468 w 1153804"/>
                  <a:gd name="connsiteY2" fmla="*/ 801458 h 1153804"/>
                  <a:gd name="connsiteX3" fmla="*/ 1082728 w 1153804"/>
                  <a:gd name="connsiteY3" fmla="*/ 848881 h 1153804"/>
                  <a:gd name="connsiteX4" fmla="*/ 1082728 w 1153804"/>
                  <a:gd name="connsiteY4" fmla="*/ 848882 h 1153804"/>
                  <a:gd name="connsiteX5" fmla="*/ 1055279 w 1153804"/>
                  <a:gd name="connsiteY5" fmla="*/ 899453 h 1153804"/>
                  <a:gd name="connsiteX6" fmla="*/ 576903 w 1153804"/>
                  <a:gd name="connsiteY6" fmla="*/ 1153804 h 1153804"/>
                  <a:gd name="connsiteX7" fmla="*/ 98527 w 1153804"/>
                  <a:gd name="connsiteY7" fmla="*/ 899453 h 1153804"/>
                  <a:gd name="connsiteX8" fmla="*/ 71076 w 1153804"/>
                  <a:gd name="connsiteY8" fmla="*/ 848879 h 1153804"/>
                  <a:gd name="connsiteX9" fmla="*/ 77506 w 1153804"/>
                  <a:gd name="connsiteY9" fmla="*/ 785096 h 1153804"/>
                  <a:gd name="connsiteX10" fmla="*/ 154208 w 1153804"/>
                  <a:gd name="connsiteY10" fmla="*/ 602822 h 1153804"/>
                  <a:gd name="connsiteX11" fmla="*/ 154243 w 1153804"/>
                  <a:gd name="connsiteY11" fmla="*/ 602780 h 1153804"/>
                  <a:gd name="connsiteX12" fmla="*/ 160274 w 1153804"/>
                  <a:gd name="connsiteY12" fmla="*/ 662609 h 1153804"/>
                  <a:gd name="connsiteX13" fmla="*/ 576903 w 1153804"/>
                  <a:gd name="connsiteY13" fmla="*/ 1002171 h 1153804"/>
                  <a:gd name="connsiteX14" fmla="*/ 993532 w 1153804"/>
                  <a:gd name="connsiteY14" fmla="*/ 662609 h 1153804"/>
                  <a:gd name="connsiteX15" fmla="*/ 999563 w 1153804"/>
                  <a:gd name="connsiteY15" fmla="*/ 602783 h 1153804"/>
                  <a:gd name="connsiteX16" fmla="*/ 999562 w 1153804"/>
                  <a:gd name="connsiteY16" fmla="*/ 602782 h 1153804"/>
                  <a:gd name="connsiteX17" fmla="*/ 1002171 w 1153804"/>
                  <a:gd name="connsiteY17" fmla="*/ 576902 h 1153804"/>
                  <a:gd name="connsiteX18" fmla="*/ 576902 w 1153804"/>
                  <a:gd name="connsiteY18" fmla="*/ 151633 h 1153804"/>
                  <a:gd name="connsiteX19" fmla="*/ 151633 w 1153804"/>
                  <a:gd name="connsiteY19" fmla="*/ 576902 h 1153804"/>
                  <a:gd name="connsiteX20" fmla="*/ 154242 w 1153804"/>
                  <a:gd name="connsiteY20" fmla="*/ 602780 h 1153804"/>
                  <a:gd name="connsiteX21" fmla="*/ 154207 w 1153804"/>
                  <a:gd name="connsiteY21" fmla="*/ 602822 h 1153804"/>
                  <a:gd name="connsiteX22" fmla="*/ 77505 w 1153804"/>
                  <a:gd name="connsiteY22" fmla="*/ 785096 h 1153804"/>
                  <a:gd name="connsiteX23" fmla="*/ 71075 w 1153804"/>
                  <a:gd name="connsiteY23" fmla="*/ 848879 h 1153804"/>
                  <a:gd name="connsiteX24" fmla="*/ 45336 w 1153804"/>
                  <a:gd name="connsiteY24" fmla="*/ 801458 h 1153804"/>
                  <a:gd name="connsiteX25" fmla="*/ 0 w 1153804"/>
                  <a:gd name="connsiteY25" fmla="*/ 576902 h 1153804"/>
                  <a:gd name="connsiteX26" fmla="*/ 576902 w 1153804"/>
                  <a:gd name="connsiteY26" fmla="*/ 0 h 11538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153804" h="1153804">
                    <a:moveTo>
                      <a:pt x="576902" y="0"/>
                    </a:moveTo>
                    <a:cubicBezTo>
                      <a:pt x="895516" y="0"/>
                      <a:pt x="1153804" y="258288"/>
                      <a:pt x="1153804" y="576902"/>
                    </a:cubicBezTo>
                    <a:cubicBezTo>
                      <a:pt x="1153804" y="656556"/>
                      <a:pt x="1137661" y="732439"/>
                      <a:pt x="1108468" y="801458"/>
                    </a:cubicBezTo>
                    <a:lnTo>
                      <a:pt x="1082728" y="848881"/>
                    </a:lnTo>
                    <a:lnTo>
                      <a:pt x="1082728" y="848882"/>
                    </a:lnTo>
                    <a:lnTo>
                      <a:pt x="1055279" y="899453"/>
                    </a:lnTo>
                    <a:cubicBezTo>
                      <a:pt x="951606" y="1052910"/>
                      <a:pt x="776037" y="1153804"/>
                      <a:pt x="576903" y="1153804"/>
                    </a:cubicBezTo>
                    <a:cubicBezTo>
                      <a:pt x="377769" y="1153804"/>
                      <a:pt x="202200" y="1052910"/>
                      <a:pt x="98527" y="899453"/>
                    </a:cubicBezTo>
                    <a:lnTo>
                      <a:pt x="71076" y="848879"/>
                    </a:lnTo>
                    <a:lnTo>
                      <a:pt x="77506" y="785096"/>
                    </a:lnTo>
                    <a:cubicBezTo>
                      <a:pt x="91087" y="718729"/>
                      <a:pt x="117565" y="657060"/>
                      <a:pt x="154208" y="602822"/>
                    </a:cubicBezTo>
                    <a:lnTo>
                      <a:pt x="154243" y="602780"/>
                    </a:lnTo>
                    <a:lnTo>
                      <a:pt x="160274" y="662609"/>
                    </a:lnTo>
                    <a:cubicBezTo>
                      <a:pt x="199929" y="856397"/>
                      <a:pt x="371392" y="1002171"/>
                      <a:pt x="576903" y="1002171"/>
                    </a:cubicBezTo>
                    <a:cubicBezTo>
                      <a:pt x="782414" y="1002171"/>
                      <a:pt x="953878" y="856397"/>
                      <a:pt x="993532" y="662609"/>
                    </a:cubicBezTo>
                    <a:lnTo>
                      <a:pt x="999563" y="602783"/>
                    </a:lnTo>
                    <a:lnTo>
                      <a:pt x="999562" y="602782"/>
                    </a:lnTo>
                    <a:lnTo>
                      <a:pt x="1002171" y="576902"/>
                    </a:lnTo>
                    <a:cubicBezTo>
                      <a:pt x="1002171" y="342032"/>
                      <a:pt x="811772" y="151633"/>
                      <a:pt x="576902" y="151633"/>
                    </a:cubicBezTo>
                    <a:cubicBezTo>
                      <a:pt x="342032" y="151633"/>
                      <a:pt x="151633" y="342032"/>
                      <a:pt x="151633" y="576902"/>
                    </a:cubicBezTo>
                    <a:lnTo>
                      <a:pt x="154242" y="602780"/>
                    </a:lnTo>
                    <a:lnTo>
                      <a:pt x="154207" y="602822"/>
                    </a:lnTo>
                    <a:cubicBezTo>
                      <a:pt x="117564" y="657060"/>
                      <a:pt x="91086" y="718729"/>
                      <a:pt x="77505" y="785096"/>
                    </a:cubicBezTo>
                    <a:lnTo>
                      <a:pt x="71075" y="848879"/>
                    </a:lnTo>
                    <a:lnTo>
                      <a:pt x="45336" y="801458"/>
                    </a:lnTo>
                    <a:cubicBezTo>
                      <a:pt x="16143" y="732439"/>
                      <a:pt x="0" y="656556"/>
                      <a:pt x="0" y="576902"/>
                    </a:cubicBezTo>
                    <a:cubicBezTo>
                      <a:pt x="0" y="258288"/>
                      <a:pt x="258288" y="0"/>
                      <a:pt x="576902" y="0"/>
                    </a:cubicBezTo>
                    <a:close/>
                  </a:path>
                </a:pathLst>
              </a:custGeom>
              <a:solidFill>
                <a:srgbClr val="D9313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37" name="文本框 36">
              <a:extLst>
                <a:ext uri="{FF2B5EF4-FFF2-40B4-BE49-F238E27FC236}">
                  <a16:creationId xmlns:a16="http://schemas.microsoft.com/office/drawing/2014/main" id="{FCA9D346-1402-4733-8C37-A6C1974724BE}"/>
                </a:ext>
              </a:extLst>
            </p:cNvPr>
            <p:cNvSpPr txBox="1"/>
            <p:nvPr/>
          </p:nvSpPr>
          <p:spPr>
            <a:xfrm>
              <a:off x="6356048" y="2948290"/>
              <a:ext cx="615553" cy="2246769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zh-CN" altLang="en-US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单击此处编辑</a:t>
              </a:r>
            </a:p>
          </p:txBody>
        </p:sp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0E57E726-0DF6-4FF4-AF98-AFFFDB946CFF}"/>
                </a:ext>
              </a:extLst>
            </p:cNvPr>
            <p:cNvSpPr txBox="1"/>
            <p:nvPr/>
          </p:nvSpPr>
          <p:spPr>
            <a:xfrm>
              <a:off x="6348255" y="2084714"/>
              <a:ext cx="60465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dirty="0">
                  <a:solidFill>
                    <a:srgbClr val="D931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04</a:t>
              </a:r>
              <a:endParaRPr lang="zh-CN" altLang="en-US" sz="2800" dirty="0">
                <a:solidFill>
                  <a:srgbClr val="D9313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052FC95A-5B62-4E0F-A745-50E2181E4CA3}"/>
              </a:ext>
            </a:extLst>
          </p:cNvPr>
          <p:cNvGrpSpPr/>
          <p:nvPr/>
        </p:nvGrpSpPr>
        <p:grpSpPr>
          <a:xfrm>
            <a:off x="7707097" y="1723991"/>
            <a:ext cx="1153804" cy="3804448"/>
            <a:chOff x="7707097" y="1723991"/>
            <a:chExt cx="1153804" cy="3804448"/>
          </a:xfrm>
        </p:grpSpPr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F699A915-7B7C-4F1F-ACC8-A0ED42412B45}"/>
                </a:ext>
              </a:extLst>
            </p:cNvPr>
            <p:cNvGrpSpPr/>
            <p:nvPr/>
          </p:nvGrpSpPr>
          <p:grpSpPr>
            <a:xfrm>
              <a:off x="7707097" y="1723991"/>
              <a:ext cx="1153804" cy="3804448"/>
              <a:chOff x="7350388" y="2081343"/>
              <a:chExt cx="1153804" cy="3804448"/>
            </a:xfrm>
          </p:grpSpPr>
          <p:sp>
            <p:nvSpPr>
              <p:cNvPr id="19" name="任意多边形: 形状 18">
                <a:extLst>
                  <a:ext uri="{FF2B5EF4-FFF2-40B4-BE49-F238E27FC236}">
                    <a16:creationId xmlns:a16="http://schemas.microsoft.com/office/drawing/2014/main" id="{E0A9E7EB-1C6E-4040-9FCC-1869223F29B6}"/>
                  </a:ext>
                </a:extLst>
              </p:cNvPr>
              <p:cNvSpPr/>
              <p:nvPr/>
            </p:nvSpPr>
            <p:spPr>
              <a:xfrm>
                <a:off x="7417538" y="2930221"/>
                <a:ext cx="1019504" cy="2955570"/>
              </a:xfrm>
              <a:custGeom>
                <a:avLst/>
                <a:gdLst>
                  <a:gd name="connsiteX0" fmla="*/ 3926 w 1019504"/>
                  <a:gd name="connsiteY0" fmla="*/ 0 h 2955570"/>
                  <a:gd name="connsiteX1" fmla="*/ 31377 w 1019504"/>
                  <a:gd name="connsiteY1" fmla="*/ 50574 h 2955570"/>
                  <a:gd name="connsiteX2" fmla="*/ 509753 w 1019504"/>
                  <a:gd name="connsiteY2" fmla="*/ 304925 h 2955570"/>
                  <a:gd name="connsiteX3" fmla="*/ 988129 w 1019504"/>
                  <a:gd name="connsiteY3" fmla="*/ 50574 h 2955570"/>
                  <a:gd name="connsiteX4" fmla="*/ 1015578 w 1019504"/>
                  <a:gd name="connsiteY4" fmla="*/ 3 h 2955570"/>
                  <a:gd name="connsiteX5" fmla="*/ 1019504 w 1019504"/>
                  <a:gd name="connsiteY5" fmla="*/ 38950 h 2955570"/>
                  <a:gd name="connsiteX6" fmla="*/ 1019504 w 1019504"/>
                  <a:gd name="connsiteY6" fmla="*/ 2445818 h 2955570"/>
                  <a:gd name="connsiteX7" fmla="*/ 509752 w 1019504"/>
                  <a:gd name="connsiteY7" fmla="*/ 2955570 h 2955570"/>
                  <a:gd name="connsiteX8" fmla="*/ 0 w 1019504"/>
                  <a:gd name="connsiteY8" fmla="*/ 2445818 h 2955570"/>
                  <a:gd name="connsiteX9" fmla="*/ 0 w 1019504"/>
                  <a:gd name="connsiteY9" fmla="*/ 38950 h 2955570"/>
                  <a:gd name="connsiteX10" fmla="*/ 3926 w 1019504"/>
                  <a:gd name="connsiteY10" fmla="*/ 0 h 29555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019504" h="2955570">
                    <a:moveTo>
                      <a:pt x="3926" y="0"/>
                    </a:moveTo>
                    <a:lnTo>
                      <a:pt x="31377" y="50574"/>
                    </a:lnTo>
                    <a:cubicBezTo>
                      <a:pt x="135050" y="204031"/>
                      <a:pt x="310619" y="304925"/>
                      <a:pt x="509753" y="304925"/>
                    </a:cubicBezTo>
                    <a:cubicBezTo>
                      <a:pt x="708887" y="304925"/>
                      <a:pt x="884456" y="204031"/>
                      <a:pt x="988129" y="50574"/>
                    </a:cubicBezTo>
                    <a:lnTo>
                      <a:pt x="1015578" y="3"/>
                    </a:lnTo>
                    <a:lnTo>
                      <a:pt x="1019504" y="38950"/>
                    </a:lnTo>
                    <a:lnTo>
                      <a:pt x="1019504" y="2445818"/>
                    </a:lnTo>
                    <a:cubicBezTo>
                      <a:pt x="1019504" y="2727346"/>
                      <a:pt x="791280" y="2955570"/>
                      <a:pt x="509752" y="2955570"/>
                    </a:cubicBezTo>
                    <a:cubicBezTo>
                      <a:pt x="228224" y="2955570"/>
                      <a:pt x="0" y="2727346"/>
                      <a:pt x="0" y="2445818"/>
                    </a:cubicBezTo>
                    <a:lnTo>
                      <a:pt x="0" y="38950"/>
                    </a:lnTo>
                    <a:lnTo>
                      <a:pt x="3926" y="0"/>
                    </a:lnTo>
                    <a:close/>
                  </a:path>
                </a:pathLst>
              </a:custGeom>
              <a:solidFill>
                <a:srgbClr val="D9313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FF0000"/>
                  </a:solidFill>
                </a:endParaRPr>
              </a:p>
            </p:txBody>
          </p:sp>
          <p:sp>
            <p:nvSpPr>
              <p:cNvPr id="20" name="任意多边形: 形状 19">
                <a:extLst>
                  <a:ext uri="{FF2B5EF4-FFF2-40B4-BE49-F238E27FC236}">
                    <a16:creationId xmlns:a16="http://schemas.microsoft.com/office/drawing/2014/main" id="{5C5A3C0F-84ED-4514-9006-B93763C0AC97}"/>
                  </a:ext>
                </a:extLst>
              </p:cNvPr>
              <p:cNvSpPr/>
              <p:nvPr/>
            </p:nvSpPr>
            <p:spPr>
              <a:xfrm>
                <a:off x="7350388" y="2081343"/>
                <a:ext cx="1153804" cy="1153804"/>
              </a:xfrm>
              <a:custGeom>
                <a:avLst/>
                <a:gdLst>
                  <a:gd name="connsiteX0" fmla="*/ 576902 w 1153804"/>
                  <a:gd name="connsiteY0" fmla="*/ 0 h 1153804"/>
                  <a:gd name="connsiteX1" fmla="*/ 1153804 w 1153804"/>
                  <a:gd name="connsiteY1" fmla="*/ 576902 h 1153804"/>
                  <a:gd name="connsiteX2" fmla="*/ 1108468 w 1153804"/>
                  <a:gd name="connsiteY2" fmla="*/ 801458 h 1153804"/>
                  <a:gd name="connsiteX3" fmla="*/ 1082728 w 1153804"/>
                  <a:gd name="connsiteY3" fmla="*/ 848881 h 1153804"/>
                  <a:gd name="connsiteX4" fmla="*/ 1082728 w 1153804"/>
                  <a:gd name="connsiteY4" fmla="*/ 848882 h 1153804"/>
                  <a:gd name="connsiteX5" fmla="*/ 1055279 w 1153804"/>
                  <a:gd name="connsiteY5" fmla="*/ 899453 h 1153804"/>
                  <a:gd name="connsiteX6" fmla="*/ 576903 w 1153804"/>
                  <a:gd name="connsiteY6" fmla="*/ 1153804 h 1153804"/>
                  <a:gd name="connsiteX7" fmla="*/ 98527 w 1153804"/>
                  <a:gd name="connsiteY7" fmla="*/ 899453 h 1153804"/>
                  <a:gd name="connsiteX8" fmla="*/ 71076 w 1153804"/>
                  <a:gd name="connsiteY8" fmla="*/ 848879 h 1153804"/>
                  <a:gd name="connsiteX9" fmla="*/ 77506 w 1153804"/>
                  <a:gd name="connsiteY9" fmla="*/ 785096 h 1153804"/>
                  <a:gd name="connsiteX10" fmla="*/ 154208 w 1153804"/>
                  <a:gd name="connsiteY10" fmla="*/ 602822 h 1153804"/>
                  <a:gd name="connsiteX11" fmla="*/ 154243 w 1153804"/>
                  <a:gd name="connsiteY11" fmla="*/ 602780 h 1153804"/>
                  <a:gd name="connsiteX12" fmla="*/ 160274 w 1153804"/>
                  <a:gd name="connsiteY12" fmla="*/ 662609 h 1153804"/>
                  <a:gd name="connsiteX13" fmla="*/ 576903 w 1153804"/>
                  <a:gd name="connsiteY13" fmla="*/ 1002171 h 1153804"/>
                  <a:gd name="connsiteX14" fmla="*/ 993532 w 1153804"/>
                  <a:gd name="connsiteY14" fmla="*/ 662609 h 1153804"/>
                  <a:gd name="connsiteX15" fmla="*/ 999563 w 1153804"/>
                  <a:gd name="connsiteY15" fmla="*/ 602783 h 1153804"/>
                  <a:gd name="connsiteX16" fmla="*/ 999562 w 1153804"/>
                  <a:gd name="connsiteY16" fmla="*/ 602782 h 1153804"/>
                  <a:gd name="connsiteX17" fmla="*/ 1002171 w 1153804"/>
                  <a:gd name="connsiteY17" fmla="*/ 576902 h 1153804"/>
                  <a:gd name="connsiteX18" fmla="*/ 576902 w 1153804"/>
                  <a:gd name="connsiteY18" fmla="*/ 151633 h 1153804"/>
                  <a:gd name="connsiteX19" fmla="*/ 151633 w 1153804"/>
                  <a:gd name="connsiteY19" fmla="*/ 576902 h 1153804"/>
                  <a:gd name="connsiteX20" fmla="*/ 154242 w 1153804"/>
                  <a:gd name="connsiteY20" fmla="*/ 602780 h 1153804"/>
                  <a:gd name="connsiteX21" fmla="*/ 154207 w 1153804"/>
                  <a:gd name="connsiteY21" fmla="*/ 602822 h 1153804"/>
                  <a:gd name="connsiteX22" fmla="*/ 77505 w 1153804"/>
                  <a:gd name="connsiteY22" fmla="*/ 785096 h 1153804"/>
                  <a:gd name="connsiteX23" fmla="*/ 71075 w 1153804"/>
                  <a:gd name="connsiteY23" fmla="*/ 848879 h 1153804"/>
                  <a:gd name="connsiteX24" fmla="*/ 45336 w 1153804"/>
                  <a:gd name="connsiteY24" fmla="*/ 801458 h 1153804"/>
                  <a:gd name="connsiteX25" fmla="*/ 0 w 1153804"/>
                  <a:gd name="connsiteY25" fmla="*/ 576902 h 1153804"/>
                  <a:gd name="connsiteX26" fmla="*/ 576902 w 1153804"/>
                  <a:gd name="connsiteY26" fmla="*/ 0 h 11538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1153804" h="1153804">
                    <a:moveTo>
                      <a:pt x="576902" y="0"/>
                    </a:moveTo>
                    <a:cubicBezTo>
                      <a:pt x="895516" y="0"/>
                      <a:pt x="1153804" y="258288"/>
                      <a:pt x="1153804" y="576902"/>
                    </a:cubicBezTo>
                    <a:cubicBezTo>
                      <a:pt x="1153804" y="656556"/>
                      <a:pt x="1137661" y="732439"/>
                      <a:pt x="1108468" y="801458"/>
                    </a:cubicBezTo>
                    <a:lnTo>
                      <a:pt x="1082728" y="848881"/>
                    </a:lnTo>
                    <a:lnTo>
                      <a:pt x="1082728" y="848882"/>
                    </a:lnTo>
                    <a:lnTo>
                      <a:pt x="1055279" y="899453"/>
                    </a:lnTo>
                    <a:cubicBezTo>
                      <a:pt x="951606" y="1052910"/>
                      <a:pt x="776037" y="1153804"/>
                      <a:pt x="576903" y="1153804"/>
                    </a:cubicBezTo>
                    <a:cubicBezTo>
                      <a:pt x="377769" y="1153804"/>
                      <a:pt x="202200" y="1052910"/>
                      <a:pt x="98527" y="899453"/>
                    </a:cubicBezTo>
                    <a:lnTo>
                      <a:pt x="71076" y="848879"/>
                    </a:lnTo>
                    <a:lnTo>
                      <a:pt x="77506" y="785096"/>
                    </a:lnTo>
                    <a:cubicBezTo>
                      <a:pt x="91087" y="718729"/>
                      <a:pt x="117565" y="657060"/>
                      <a:pt x="154208" y="602822"/>
                    </a:cubicBezTo>
                    <a:lnTo>
                      <a:pt x="154243" y="602780"/>
                    </a:lnTo>
                    <a:lnTo>
                      <a:pt x="160274" y="662609"/>
                    </a:lnTo>
                    <a:cubicBezTo>
                      <a:pt x="199929" y="856397"/>
                      <a:pt x="371392" y="1002171"/>
                      <a:pt x="576903" y="1002171"/>
                    </a:cubicBezTo>
                    <a:cubicBezTo>
                      <a:pt x="782414" y="1002171"/>
                      <a:pt x="953878" y="856397"/>
                      <a:pt x="993532" y="662609"/>
                    </a:cubicBezTo>
                    <a:lnTo>
                      <a:pt x="999563" y="602783"/>
                    </a:lnTo>
                    <a:lnTo>
                      <a:pt x="999562" y="602782"/>
                    </a:lnTo>
                    <a:lnTo>
                      <a:pt x="1002171" y="576902"/>
                    </a:lnTo>
                    <a:cubicBezTo>
                      <a:pt x="1002171" y="342032"/>
                      <a:pt x="811772" y="151633"/>
                      <a:pt x="576902" y="151633"/>
                    </a:cubicBezTo>
                    <a:cubicBezTo>
                      <a:pt x="342032" y="151633"/>
                      <a:pt x="151633" y="342032"/>
                      <a:pt x="151633" y="576902"/>
                    </a:cubicBezTo>
                    <a:lnTo>
                      <a:pt x="154242" y="602780"/>
                    </a:lnTo>
                    <a:lnTo>
                      <a:pt x="154207" y="602822"/>
                    </a:lnTo>
                    <a:cubicBezTo>
                      <a:pt x="117564" y="657060"/>
                      <a:pt x="91086" y="718729"/>
                      <a:pt x="77505" y="785096"/>
                    </a:cubicBezTo>
                    <a:lnTo>
                      <a:pt x="71075" y="848879"/>
                    </a:lnTo>
                    <a:lnTo>
                      <a:pt x="45336" y="801458"/>
                    </a:lnTo>
                    <a:cubicBezTo>
                      <a:pt x="16143" y="732439"/>
                      <a:pt x="0" y="656556"/>
                      <a:pt x="0" y="576902"/>
                    </a:cubicBezTo>
                    <a:cubicBezTo>
                      <a:pt x="0" y="258288"/>
                      <a:pt x="258288" y="0"/>
                      <a:pt x="576902" y="0"/>
                    </a:cubicBezTo>
                    <a:close/>
                  </a:path>
                </a:pathLst>
              </a:custGeom>
              <a:solidFill>
                <a:srgbClr val="D93131"/>
              </a:solidFill>
              <a:ln>
                <a:noFill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rgbClr val="FF0000"/>
                  </a:solidFill>
                </a:endParaRPr>
              </a:p>
            </p:txBody>
          </p:sp>
        </p:grp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2165A202-D7D0-4612-8EF8-8B6D4FD8232E}"/>
                </a:ext>
              </a:extLst>
            </p:cNvPr>
            <p:cNvSpPr txBox="1"/>
            <p:nvPr/>
          </p:nvSpPr>
          <p:spPr>
            <a:xfrm>
              <a:off x="8001446" y="2948290"/>
              <a:ext cx="615553" cy="2246769"/>
            </a:xfrm>
            <a:prstGeom prst="rect">
              <a:avLst/>
            </a:prstGeom>
            <a:noFill/>
          </p:spPr>
          <p:txBody>
            <a:bodyPr vert="eaVert" wrap="none" rtlCol="0">
              <a:spAutoFit/>
            </a:bodyPr>
            <a:lstStyle/>
            <a:p>
              <a:r>
                <a:rPr lang="zh-CN" altLang="en-US" sz="28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单击此处编辑</a:t>
              </a:r>
            </a:p>
          </p:txBody>
        </p:sp>
        <p:sp>
          <p:nvSpPr>
            <p:cNvPr id="50" name="文本框 49">
              <a:extLst>
                <a:ext uri="{FF2B5EF4-FFF2-40B4-BE49-F238E27FC236}">
                  <a16:creationId xmlns:a16="http://schemas.microsoft.com/office/drawing/2014/main" id="{8A82E6B5-7C8B-4027-B688-4B193AE195B9}"/>
                </a:ext>
              </a:extLst>
            </p:cNvPr>
            <p:cNvSpPr txBox="1"/>
            <p:nvPr/>
          </p:nvSpPr>
          <p:spPr>
            <a:xfrm>
              <a:off x="7987422" y="2084714"/>
              <a:ext cx="60465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800" dirty="0">
                  <a:solidFill>
                    <a:srgbClr val="D9313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05</a:t>
              </a:r>
              <a:endParaRPr lang="zh-CN" altLang="en-US" sz="2800" dirty="0">
                <a:solidFill>
                  <a:srgbClr val="D9313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46534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9BF8AAC8-3B28-49A9-BF1F-D496F84ED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2145" y="2160981"/>
            <a:ext cx="5749636" cy="769145"/>
          </a:xfrm>
        </p:spPr>
        <p:txBody>
          <a:bodyPr>
            <a:normAutofit/>
          </a:bodyPr>
          <a:lstStyle/>
          <a:p>
            <a:r>
              <a:rPr lang="zh-CN" altLang="en-US" sz="4800" dirty="0">
                <a:solidFill>
                  <a:srgbClr val="ECC486"/>
                </a:solidFill>
              </a:rPr>
              <a:t>单击此处添加节标题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617B913-D259-4AB7-8F45-BB9A7DF3EC90}"/>
              </a:ext>
            </a:extLst>
          </p:cNvPr>
          <p:cNvSpPr txBox="1"/>
          <p:nvPr/>
        </p:nvSpPr>
        <p:spPr>
          <a:xfrm>
            <a:off x="3075710" y="2188691"/>
            <a:ext cx="121058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0" dirty="0">
                <a:solidFill>
                  <a:srgbClr val="D93131"/>
                </a:solidFill>
                <a:latin typeface="方正小标宋简体" panose="03000509000000000000" pitchFamily="65" charset="-122"/>
                <a:ea typeface="方正小标宋简体" panose="03000509000000000000" pitchFamily="65" charset="-122"/>
              </a:rPr>
              <a:t>01</a:t>
            </a:r>
            <a:endParaRPr lang="zh-CN" altLang="en-US" sz="8000" dirty="0">
              <a:solidFill>
                <a:srgbClr val="D93131"/>
              </a:solidFill>
              <a:latin typeface="方正小标宋简体" panose="03000509000000000000" pitchFamily="65" charset="-122"/>
              <a:ea typeface="方正小标宋简体" panose="03000509000000000000" pitchFamily="65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18A831F-D049-488D-B069-6195C2040518}"/>
              </a:ext>
            </a:extLst>
          </p:cNvPr>
          <p:cNvSpPr txBox="1"/>
          <p:nvPr/>
        </p:nvSpPr>
        <p:spPr>
          <a:xfrm>
            <a:off x="6121400" y="2850410"/>
            <a:ext cx="32624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单击此处编辑文本内容</a:t>
            </a:r>
          </a:p>
        </p:txBody>
      </p:sp>
    </p:spTree>
    <p:extLst>
      <p:ext uri="{BB962C8B-B14F-4D97-AF65-F5344CB8AC3E}">
        <p14:creationId xmlns:p14="http://schemas.microsoft.com/office/powerpoint/2010/main" val="20944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E0C17B-904F-4B71-9136-D640BA76C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单击此处编辑标题</a:t>
            </a:r>
          </a:p>
        </p:txBody>
      </p:sp>
      <p:sp>
        <p:nvSpPr>
          <p:cNvPr id="8" name="内容占位符 7">
            <a:extLst>
              <a:ext uri="{FF2B5EF4-FFF2-40B4-BE49-F238E27FC236}">
                <a16:creationId xmlns:a16="http://schemas.microsoft.com/office/drawing/2014/main" id="{2C830868-0B24-4DBD-8E0C-7674981553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单击此处添加文本</a:t>
            </a:r>
          </a:p>
        </p:txBody>
      </p:sp>
    </p:spTree>
    <p:extLst>
      <p:ext uri="{BB962C8B-B14F-4D97-AF65-F5344CB8AC3E}">
        <p14:creationId xmlns:p14="http://schemas.microsoft.com/office/powerpoint/2010/main" val="30084464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9BF8AAC8-3B28-49A9-BF1F-D496F84ED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2145" y="2160981"/>
            <a:ext cx="5749636" cy="769145"/>
          </a:xfrm>
        </p:spPr>
        <p:txBody>
          <a:bodyPr>
            <a:normAutofit/>
          </a:bodyPr>
          <a:lstStyle/>
          <a:p>
            <a:r>
              <a:rPr lang="zh-CN" altLang="en-US" sz="4800" dirty="0">
                <a:solidFill>
                  <a:srgbClr val="ECC486"/>
                </a:solidFill>
              </a:rPr>
              <a:t>单击此处添加节标题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617B913-D259-4AB7-8F45-BB9A7DF3EC90}"/>
              </a:ext>
            </a:extLst>
          </p:cNvPr>
          <p:cNvSpPr txBox="1"/>
          <p:nvPr/>
        </p:nvSpPr>
        <p:spPr>
          <a:xfrm>
            <a:off x="3075710" y="2188691"/>
            <a:ext cx="121058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0" dirty="0">
                <a:solidFill>
                  <a:srgbClr val="D93131"/>
                </a:solidFill>
                <a:latin typeface="方正小标宋简体" panose="03000509000000000000" pitchFamily="65" charset="-122"/>
                <a:ea typeface="方正小标宋简体" panose="03000509000000000000" pitchFamily="65" charset="-122"/>
              </a:rPr>
              <a:t>02</a:t>
            </a:r>
            <a:endParaRPr lang="zh-CN" altLang="en-US" sz="8000" dirty="0">
              <a:solidFill>
                <a:srgbClr val="D93131"/>
              </a:solidFill>
              <a:latin typeface="方正小标宋简体" panose="03000509000000000000" pitchFamily="65" charset="-122"/>
              <a:ea typeface="方正小标宋简体" panose="03000509000000000000" pitchFamily="65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18A831F-D049-488D-B069-6195C2040518}"/>
              </a:ext>
            </a:extLst>
          </p:cNvPr>
          <p:cNvSpPr txBox="1"/>
          <p:nvPr/>
        </p:nvSpPr>
        <p:spPr>
          <a:xfrm>
            <a:off x="6121400" y="2850410"/>
            <a:ext cx="32624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单击此处编辑文本内容</a:t>
            </a:r>
          </a:p>
        </p:txBody>
      </p:sp>
    </p:spTree>
    <p:extLst>
      <p:ext uri="{BB962C8B-B14F-4D97-AF65-F5344CB8AC3E}">
        <p14:creationId xmlns:p14="http://schemas.microsoft.com/office/powerpoint/2010/main" val="20847141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E0C17B-904F-4B71-9136-D640BA76C3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单击此处编辑标题</a:t>
            </a:r>
          </a:p>
        </p:txBody>
      </p:sp>
      <p:graphicFrame>
        <p:nvGraphicFramePr>
          <p:cNvPr id="6" name="内容占位符 5">
            <a:extLst>
              <a:ext uri="{FF2B5EF4-FFF2-40B4-BE49-F238E27FC236}">
                <a16:creationId xmlns:a16="http://schemas.microsoft.com/office/drawing/2014/main" id="{C8D88B70-2FE3-40F8-B843-5D0BD0DF232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90967242"/>
              </p:ext>
            </p:extLst>
          </p:nvPr>
        </p:nvGraphicFramePr>
        <p:xfrm>
          <a:off x="1495517" y="1169180"/>
          <a:ext cx="9200966" cy="467457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2458904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9BF8AAC8-3B28-49A9-BF1F-D496F84ED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82145" y="2160981"/>
            <a:ext cx="5749636" cy="769145"/>
          </a:xfrm>
        </p:spPr>
        <p:txBody>
          <a:bodyPr>
            <a:normAutofit/>
          </a:bodyPr>
          <a:lstStyle/>
          <a:p>
            <a:r>
              <a:rPr lang="zh-CN" altLang="en-US" sz="4800" dirty="0">
                <a:solidFill>
                  <a:srgbClr val="ECC486"/>
                </a:solidFill>
              </a:rPr>
              <a:t>单击此处添加节标题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617B913-D259-4AB7-8F45-BB9A7DF3EC90}"/>
              </a:ext>
            </a:extLst>
          </p:cNvPr>
          <p:cNvSpPr txBox="1"/>
          <p:nvPr/>
        </p:nvSpPr>
        <p:spPr>
          <a:xfrm>
            <a:off x="3075710" y="2188691"/>
            <a:ext cx="1210588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8000" dirty="0">
                <a:solidFill>
                  <a:srgbClr val="D93131"/>
                </a:solidFill>
                <a:latin typeface="方正小标宋简体" panose="03000509000000000000" pitchFamily="65" charset="-122"/>
                <a:ea typeface="方正小标宋简体" panose="03000509000000000000" pitchFamily="65" charset="-122"/>
              </a:rPr>
              <a:t>03</a:t>
            </a:r>
            <a:endParaRPr lang="zh-CN" altLang="en-US" sz="8000" dirty="0">
              <a:solidFill>
                <a:srgbClr val="D93131"/>
              </a:solidFill>
              <a:latin typeface="方正小标宋简体" panose="03000509000000000000" pitchFamily="65" charset="-122"/>
              <a:ea typeface="方正小标宋简体" panose="03000509000000000000" pitchFamily="65" charset="-122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18A831F-D049-488D-B069-6195C2040518}"/>
              </a:ext>
            </a:extLst>
          </p:cNvPr>
          <p:cNvSpPr txBox="1"/>
          <p:nvPr/>
        </p:nvSpPr>
        <p:spPr>
          <a:xfrm>
            <a:off x="6121400" y="2850410"/>
            <a:ext cx="32624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/>
              <a:t>单击此处编辑文本内容</a:t>
            </a:r>
          </a:p>
        </p:txBody>
      </p:sp>
    </p:spTree>
    <p:extLst>
      <p:ext uri="{BB962C8B-B14F-4D97-AF65-F5344CB8AC3E}">
        <p14:creationId xmlns:p14="http://schemas.microsoft.com/office/powerpoint/2010/main" val="41669465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E0C17B-904F-4B71-9136-D640BA76C3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0729" y="463617"/>
            <a:ext cx="10515600" cy="904775"/>
          </a:xfrm>
        </p:spPr>
        <p:txBody>
          <a:bodyPr/>
          <a:lstStyle/>
          <a:p>
            <a:r>
              <a:rPr lang="zh-CN" altLang="en-US" dirty="0"/>
              <a:t>单击此处编辑标题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559A7A6-A34B-42F4-B2DA-0379075DF3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0730" y="2235201"/>
            <a:ext cx="2683046" cy="2744024"/>
          </a:xfrm>
          <a:prstGeom prst="rect">
            <a:avLst/>
          </a:prstGeom>
        </p:spPr>
      </p:pic>
      <p:sp>
        <p:nvSpPr>
          <p:cNvPr id="3" name="圆: 空心 2">
            <a:extLst>
              <a:ext uri="{FF2B5EF4-FFF2-40B4-BE49-F238E27FC236}">
                <a16:creationId xmlns:a16="http://schemas.microsoft.com/office/drawing/2014/main" id="{AB65676E-5CD9-425D-997E-3BBD5A4AB88F}"/>
              </a:ext>
            </a:extLst>
          </p:cNvPr>
          <p:cNvSpPr/>
          <p:nvPr/>
        </p:nvSpPr>
        <p:spPr>
          <a:xfrm>
            <a:off x="4408527" y="3060753"/>
            <a:ext cx="267367" cy="267367"/>
          </a:xfrm>
          <a:prstGeom prst="donut">
            <a:avLst>
              <a:gd name="adj" fmla="val 24966"/>
            </a:avLst>
          </a:prstGeom>
          <a:solidFill>
            <a:srgbClr val="D931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chemeClr val="tx1"/>
                </a:solidFill>
              </a:rPr>
              <a:t> 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6" name="圆: 空心 5">
            <a:extLst>
              <a:ext uri="{FF2B5EF4-FFF2-40B4-BE49-F238E27FC236}">
                <a16:creationId xmlns:a16="http://schemas.microsoft.com/office/drawing/2014/main" id="{4E979A09-9A00-48DF-A445-11D974929150}"/>
              </a:ext>
            </a:extLst>
          </p:cNvPr>
          <p:cNvSpPr/>
          <p:nvPr/>
        </p:nvSpPr>
        <p:spPr>
          <a:xfrm>
            <a:off x="4408526" y="2235201"/>
            <a:ext cx="267367" cy="267367"/>
          </a:xfrm>
          <a:prstGeom prst="donut">
            <a:avLst>
              <a:gd name="adj" fmla="val 24966"/>
            </a:avLst>
          </a:prstGeom>
          <a:solidFill>
            <a:srgbClr val="D931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chemeClr val="tx1"/>
                </a:solidFill>
              </a:rPr>
              <a:t> 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8" name="圆: 空心 7">
            <a:extLst>
              <a:ext uri="{FF2B5EF4-FFF2-40B4-BE49-F238E27FC236}">
                <a16:creationId xmlns:a16="http://schemas.microsoft.com/office/drawing/2014/main" id="{1079E9F2-AA20-4A76-86FA-A4A2CA4F00FF}"/>
              </a:ext>
            </a:extLst>
          </p:cNvPr>
          <p:cNvSpPr/>
          <p:nvPr/>
        </p:nvSpPr>
        <p:spPr>
          <a:xfrm>
            <a:off x="4408526" y="4711858"/>
            <a:ext cx="267367" cy="267367"/>
          </a:xfrm>
          <a:prstGeom prst="donut">
            <a:avLst>
              <a:gd name="adj" fmla="val 24966"/>
            </a:avLst>
          </a:prstGeom>
          <a:solidFill>
            <a:srgbClr val="D931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chemeClr val="tx1"/>
                </a:solidFill>
              </a:rPr>
              <a:t> 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9" name="圆: 空心 8">
            <a:extLst>
              <a:ext uri="{FF2B5EF4-FFF2-40B4-BE49-F238E27FC236}">
                <a16:creationId xmlns:a16="http://schemas.microsoft.com/office/drawing/2014/main" id="{0A14CC08-EF51-4CE3-90EA-1C3264934F50}"/>
              </a:ext>
            </a:extLst>
          </p:cNvPr>
          <p:cNvSpPr/>
          <p:nvPr/>
        </p:nvSpPr>
        <p:spPr>
          <a:xfrm>
            <a:off x="4408525" y="3886305"/>
            <a:ext cx="267367" cy="267367"/>
          </a:xfrm>
          <a:prstGeom prst="donut">
            <a:avLst>
              <a:gd name="adj" fmla="val 24966"/>
            </a:avLst>
          </a:prstGeom>
          <a:solidFill>
            <a:srgbClr val="D931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>
                <a:solidFill>
                  <a:schemeClr val="tx1"/>
                </a:solidFill>
              </a:rPr>
              <a:t> 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EED0F452-E006-47EC-BA73-5387352C32F0}"/>
              </a:ext>
            </a:extLst>
          </p:cNvPr>
          <p:cNvSpPr txBox="1"/>
          <p:nvPr/>
        </p:nvSpPr>
        <p:spPr>
          <a:xfrm>
            <a:off x="4772561" y="2138051"/>
            <a:ext cx="64504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单击此处编辑文本内容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EB551EB-B380-45A6-AD91-E63A41642991}"/>
              </a:ext>
            </a:extLst>
          </p:cNvPr>
          <p:cNvSpPr txBox="1"/>
          <p:nvPr/>
        </p:nvSpPr>
        <p:spPr>
          <a:xfrm>
            <a:off x="4772561" y="2963603"/>
            <a:ext cx="64504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单击此处编辑文本内容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1C36B5A6-7B3C-4816-B417-52D03D956FB9}"/>
              </a:ext>
            </a:extLst>
          </p:cNvPr>
          <p:cNvSpPr txBox="1"/>
          <p:nvPr/>
        </p:nvSpPr>
        <p:spPr>
          <a:xfrm>
            <a:off x="4772561" y="3789155"/>
            <a:ext cx="64504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单击此处编辑文本内容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3267C0C-E2B3-4252-95CF-75F0CC7C8FC7}"/>
              </a:ext>
            </a:extLst>
          </p:cNvPr>
          <p:cNvSpPr txBox="1"/>
          <p:nvPr/>
        </p:nvSpPr>
        <p:spPr>
          <a:xfrm>
            <a:off x="4772561" y="4614708"/>
            <a:ext cx="645049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单击此处编辑文本内容</a:t>
            </a:r>
          </a:p>
        </p:txBody>
      </p:sp>
    </p:spTree>
    <p:extLst>
      <p:ext uri="{BB962C8B-B14F-4D97-AF65-F5344CB8AC3E}">
        <p14:creationId xmlns:p14="http://schemas.microsoft.com/office/powerpoint/2010/main" val="28653559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6F921544-8826-4E13-815A-269D2F56A6D4}"/>
              </a:ext>
            </a:extLst>
          </p:cNvPr>
          <p:cNvSpPr/>
          <p:nvPr/>
        </p:nvSpPr>
        <p:spPr>
          <a:xfrm>
            <a:off x="1055271" y="1824924"/>
            <a:ext cx="3516733" cy="3599695"/>
          </a:xfrm>
          <a:prstGeom prst="rect">
            <a:avLst/>
          </a:prstGeom>
          <a:solidFill>
            <a:srgbClr val="D931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BAF100DC-6928-4F9B-9832-36F39B1F3E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5774" y="523081"/>
            <a:ext cx="10361596" cy="779463"/>
          </a:xfrm>
        </p:spPr>
        <p:txBody>
          <a:bodyPr/>
          <a:lstStyle/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75C974C-DC48-47FE-B4E7-9725E06B44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6607" y="1835433"/>
            <a:ext cx="5657193" cy="3825027"/>
          </a:xfrm>
        </p:spPr>
        <p:txBody>
          <a:bodyPr/>
          <a:lstStyle/>
          <a:p>
            <a:r>
              <a:rPr lang="zh-CN" altLang="en-US" dirty="0"/>
              <a:t>单击此处添加文本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52BE634-9B38-4488-8D37-8AF5A67ACC2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510" r="40037"/>
          <a:stretch/>
        </p:blipFill>
        <p:spPr>
          <a:xfrm>
            <a:off x="1304938" y="2060766"/>
            <a:ext cx="3599695" cy="3599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4865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2456</TotalTime>
  <Words>233</Words>
  <Application>Microsoft Office PowerPoint</Application>
  <PresentationFormat>宽屏</PresentationFormat>
  <Paragraphs>58</Paragraphs>
  <Slides>11</Slides>
  <Notes>0</Notes>
  <HiddenSlides>1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6" baseType="lpstr">
      <vt:lpstr>等线</vt:lpstr>
      <vt:lpstr>方正小标宋简体</vt:lpstr>
      <vt:lpstr>微软雅黑</vt:lpstr>
      <vt:lpstr>Arial</vt:lpstr>
      <vt:lpstr>Office 主题​​</vt:lpstr>
      <vt:lpstr>飞马踏红 PPT模板</vt:lpstr>
      <vt:lpstr>目录</vt:lpstr>
      <vt:lpstr>单击此处添加节标题</vt:lpstr>
      <vt:lpstr>单击此处编辑标题</vt:lpstr>
      <vt:lpstr>单击此处添加节标题</vt:lpstr>
      <vt:lpstr>单击此处编辑标题</vt:lpstr>
      <vt:lpstr>单击此处添加节标题</vt:lpstr>
      <vt:lpstr>单击此处编辑标题</vt:lpstr>
      <vt:lpstr>单击此处编辑标题</vt:lpstr>
      <vt:lpstr>PowerPoint 演示文稿</vt:lpstr>
      <vt:lpstr>模板说明INSTRUCTION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单击此处编辑标题</dc:title>
  <dc:creator>陈振鹏</dc:creator>
  <cp:lastModifiedBy>陈振鹏</cp:lastModifiedBy>
  <cp:revision>29</cp:revision>
  <dcterms:created xsi:type="dcterms:W3CDTF">2020-10-16T12:41:44Z</dcterms:created>
  <dcterms:modified xsi:type="dcterms:W3CDTF">2020-11-27T00:19:15Z</dcterms:modified>
</cp:coreProperties>
</file>

<file path=docProps/thumbnail.jpeg>
</file>